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3709" r:id="rId3"/>
    <p:sldMasterId id="2147483721" r:id="rId4"/>
    <p:sldMasterId id="2147483769" r:id="rId5"/>
  </p:sldMasterIdLst>
  <p:notesMasterIdLst>
    <p:notesMasterId r:id="rId23"/>
  </p:notesMasterIdLst>
  <p:handoutMasterIdLst>
    <p:handoutMasterId r:id="rId24"/>
  </p:handoutMasterIdLst>
  <p:sldIdLst>
    <p:sldId id="391" r:id="rId6"/>
    <p:sldId id="388" r:id="rId7"/>
    <p:sldId id="379" r:id="rId8"/>
    <p:sldId id="385" r:id="rId9"/>
    <p:sldId id="384" r:id="rId10"/>
    <p:sldId id="389" r:id="rId11"/>
    <p:sldId id="390" r:id="rId12"/>
    <p:sldId id="380" r:id="rId13"/>
    <p:sldId id="378" r:id="rId14"/>
    <p:sldId id="358" r:id="rId15"/>
    <p:sldId id="348" r:id="rId16"/>
    <p:sldId id="382" r:id="rId17"/>
    <p:sldId id="383" r:id="rId18"/>
    <p:sldId id="377" r:id="rId19"/>
    <p:sldId id="381" r:id="rId20"/>
    <p:sldId id="362" r:id="rId21"/>
    <p:sldId id="386" r:id="rId2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84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Татьяна Витальевна Бурмистрова" initials="ТВБ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CEB"/>
    <a:srgbClr val="CAE3FE"/>
    <a:srgbClr val="9CCBFE"/>
    <a:srgbClr val="9BE5FF"/>
    <a:srgbClr val="66CCFF"/>
    <a:srgbClr val="2F596C"/>
    <a:srgbClr val="2D9337"/>
    <a:srgbClr val="CC0000"/>
    <a:srgbClr val="CBC9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38" autoAdjust="0"/>
    <p:restoredTop sz="95748" autoAdjust="0"/>
  </p:normalViewPr>
  <p:slideViewPr>
    <p:cSldViewPr snapToGrid="0">
      <p:cViewPr varScale="1">
        <p:scale>
          <a:sx n="92" d="100"/>
          <a:sy n="92" d="100"/>
        </p:scale>
        <p:origin x="86" y="235"/>
      </p:cViewPr>
      <p:guideLst>
        <p:guide orient="horz" pos="51"/>
        <p:guide pos="384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CFDBB0-FCC0-46AD-8532-3522AF34DFE5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83D5617-94BC-49A2-B728-D012146E3C15}">
      <dgm:prSet phldrT="[Текст]" custT="1"/>
      <dgm:spPr/>
      <dgm:t>
        <a:bodyPr/>
        <a:lstStyle/>
        <a:p>
          <a:r>
            <a:rPr lang="ru-RU" sz="1400" b="1" dirty="0" smtClean="0"/>
            <a:t>Письмо </a:t>
          </a:r>
          <a:r>
            <a:rPr lang="ru-RU" sz="1400" b="1" dirty="0" err="1" smtClean="0"/>
            <a:t>Минобрнауки</a:t>
          </a:r>
          <a:r>
            <a:rPr lang="ru-RU" sz="1400" b="1" dirty="0" smtClean="0"/>
            <a:t> России от 21.06.2017 № 07-ПГ-МОН-25486 «По вопросу разработки адаптированных образовательных программ»</a:t>
          </a:r>
          <a:endParaRPr lang="ru-RU" sz="1400" b="1" dirty="0"/>
        </a:p>
      </dgm:t>
    </dgm:pt>
    <dgm:pt modelId="{8A415F15-750C-4C8D-9C91-1749BD112DC5}" type="parTrans" cxnId="{BDAE1372-D62D-4884-8E2E-AFF1316F3020}">
      <dgm:prSet/>
      <dgm:spPr/>
      <dgm:t>
        <a:bodyPr/>
        <a:lstStyle/>
        <a:p>
          <a:endParaRPr lang="ru-RU"/>
        </a:p>
      </dgm:t>
    </dgm:pt>
    <dgm:pt modelId="{09C37FC6-8F7F-4B94-B647-F8F33851FCF7}" type="sibTrans" cxnId="{BDAE1372-D62D-4884-8E2E-AFF1316F3020}">
      <dgm:prSet/>
      <dgm:spPr/>
      <dgm:t>
        <a:bodyPr/>
        <a:lstStyle/>
        <a:p>
          <a:endParaRPr lang="ru-RU"/>
        </a:p>
      </dgm:t>
    </dgm:pt>
    <dgm:pt modelId="{B2543721-1329-4073-8C5D-3702E1FE2AC2}">
      <dgm:prSet phldrT="[Текст]" custT="1"/>
      <dgm:spPr/>
      <dgm:t>
        <a:bodyPr/>
        <a:lstStyle/>
        <a:p>
          <a:r>
            <a:rPr lang="ru-RU" sz="1400" b="1" dirty="0" smtClean="0"/>
            <a:t>Письмо </a:t>
          </a:r>
          <a:r>
            <a:rPr lang="ru-RU" sz="1400" b="1" dirty="0" err="1" smtClean="0"/>
            <a:t>Минобрнауки</a:t>
          </a:r>
          <a:r>
            <a:rPr lang="ru-RU" sz="1400" b="1" dirty="0" smtClean="0"/>
            <a:t> России от 26.04.2017 № ВК-1204/09 «О зачете практики студентов»</a:t>
          </a:r>
        </a:p>
      </dgm:t>
    </dgm:pt>
    <dgm:pt modelId="{03A2FBB2-8689-403C-825A-45EAAA896702}" type="parTrans" cxnId="{DC79504A-C9E8-4101-8C6F-E4AF3E5FAC44}">
      <dgm:prSet/>
      <dgm:spPr/>
      <dgm:t>
        <a:bodyPr/>
        <a:lstStyle/>
        <a:p>
          <a:endParaRPr lang="ru-RU"/>
        </a:p>
      </dgm:t>
    </dgm:pt>
    <dgm:pt modelId="{8FD11A98-C96D-4FAA-B1CA-3EA910B3F6CA}" type="sibTrans" cxnId="{DC79504A-C9E8-4101-8C6F-E4AF3E5FAC44}">
      <dgm:prSet/>
      <dgm:spPr/>
      <dgm:t>
        <a:bodyPr/>
        <a:lstStyle/>
        <a:p>
          <a:endParaRPr lang="ru-RU"/>
        </a:p>
      </dgm:t>
    </dgm:pt>
    <dgm:pt modelId="{DFCABB5B-5224-4B87-9F49-18753034A45D}">
      <dgm:prSet phldrT="[Текст]" custT="1"/>
      <dgm:spPr/>
      <dgm:t>
        <a:bodyPr/>
        <a:lstStyle/>
        <a:p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Работа в стройотряде по профилю специальности – зачет по практике 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93FF6-568E-48F6-9ABA-7DE2216D4D53}" type="parTrans" cxnId="{CA857509-12D3-4A22-BDC2-7DDF5981E51C}">
      <dgm:prSet/>
      <dgm:spPr/>
      <dgm:t>
        <a:bodyPr/>
        <a:lstStyle/>
        <a:p>
          <a:endParaRPr lang="ru-RU"/>
        </a:p>
      </dgm:t>
    </dgm:pt>
    <dgm:pt modelId="{A8768883-2F0E-435B-97D1-090518CC4DC3}" type="sibTrans" cxnId="{CA857509-12D3-4A22-BDC2-7DDF5981E51C}">
      <dgm:prSet/>
      <dgm:spPr/>
      <dgm:t>
        <a:bodyPr/>
        <a:lstStyle/>
        <a:p>
          <a:endParaRPr lang="ru-RU"/>
        </a:p>
      </dgm:t>
    </dgm:pt>
    <dgm:pt modelId="{3029D9D7-AAEC-429B-9295-D9F0DF191C24}">
      <dgm:prSet phldrT="[Текст]" custT="1"/>
      <dgm:spPr/>
      <dgm:t>
        <a:bodyPr/>
        <a:lstStyle/>
        <a:p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ОВЗ -  адаптированная ОП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5CFA68-DFB6-4980-8F66-83D7E3B88860}" type="parTrans" cxnId="{DC7F88DF-556D-4D54-8DA6-7086659B9BE5}">
      <dgm:prSet/>
      <dgm:spPr/>
      <dgm:t>
        <a:bodyPr/>
        <a:lstStyle/>
        <a:p>
          <a:endParaRPr lang="ru-RU"/>
        </a:p>
      </dgm:t>
    </dgm:pt>
    <dgm:pt modelId="{D305E7E4-D263-4E7E-82F3-0409FA293022}" type="sibTrans" cxnId="{DC7F88DF-556D-4D54-8DA6-7086659B9BE5}">
      <dgm:prSet/>
      <dgm:spPr/>
      <dgm:t>
        <a:bodyPr/>
        <a:lstStyle/>
        <a:p>
          <a:endParaRPr lang="ru-RU"/>
        </a:p>
      </dgm:t>
    </dgm:pt>
    <dgm:pt modelId="{762ECAD4-7FCF-4E7D-BE50-F838F06578FE}">
      <dgm:prSet custT="1"/>
      <dgm:spPr/>
      <dgm:t>
        <a:bodyPr/>
        <a:lstStyle/>
        <a:p>
          <a:r>
            <a:rPr lang="ru-RU" sz="1400" b="1" dirty="0" smtClean="0"/>
            <a:t>Письмо </a:t>
          </a:r>
          <a:r>
            <a:rPr lang="ru-RU" sz="1400" b="1" dirty="0" err="1" smtClean="0"/>
            <a:t>Минобрнауки</a:t>
          </a:r>
          <a:r>
            <a:rPr lang="ru-RU" sz="1400" b="1" dirty="0" smtClean="0"/>
            <a:t> России от 20.02.2017 № 06-156 «О методических рекомендациях»</a:t>
          </a:r>
          <a:endParaRPr lang="ru-RU" sz="1400" b="1" dirty="0"/>
        </a:p>
      </dgm:t>
    </dgm:pt>
    <dgm:pt modelId="{0DE4464E-924B-4C44-A212-64D6F4AE67CE}" type="parTrans" cxnId="{96294393-E3B6-497B-943D-34C166871FE8}">
      <dgm:prSet/>
      <dgm:spPr/>
      <dgm:t>
        <a:bodyPr/>
        <a:lstStyle/>
        <a:p>
          <a:endParaRPr lang="ru-RU"/>
        </a:p>
      </dgm:t>
    </dgm:pt>
    <dgm:pt modelId="{53B50AC2-D7BB-4FFB-94D7-DE62C7AE3376}" type="sibTrans" cxnId="{96294393-E3B6-497B-943D-34C166871FE8}">
      <dgm:prSet/>
      <dgm:spPr/>
      <dgm:t>
        <a:bodyPr/>
        <a:lstStyle/>
        <a:p>
          <a:endParaRPr lang="ru-RU"/>
        </a:p>
      </dgm:t>
    </dgm:pt>
    <dgm:pt modelId="{0E943E95-A571-45E1-95CC-CCA3A02DAA96}">
      <dgm:prSet custT="1"/>
      <dgm:spPr/>
      <dgm:t>
        <a:bodyPr/>
        <a:lstStyle/>
        <a:p>
          <a:r>
            <a: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ОПОП по ТОП-50 </a:t>
          </a:r>
          <a:endParaRPr lang="ru-RU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D6EB0B-B38D-4B57-BC9F-F8A94539B7A5}" type="parTrans" cxnId="{4F0D78B5-FB4D-42E6-8167-AC5506C8FAD6}">
      <dgm:prSet/>
      <dgm:spPr/>
      <dgm:t>
        <a:bodyPr/>
        <a:lstStyle/>
        <a:p>
          <a:endParaRPr lang="ru-RU"/>
        </a:p>
      </dgm:t>
    </dgm:pt>
    <dgm:pt modelId="{A03A0C5C-1D94-49A7-A156-6918AC70853D}" type="sibTrans" cxnId="{4F0D78B5-FB4D-42E6-8167-AC5506C8FAD6}">
      <dgm:prSet/>
      <dgm:spPr/>
      <dgm:t>
        <a:bodyPr/>
        <a:lstStyle/>
        <a:p>
          <a:endParaRPr lang="ru-RU"/>
        </a:p>
      </dgm:t>
    </dgm:pt>
    <dgm:pt modelId="{48CCBEBB-7774-43B6-A4E2-5DBED3AEC94F}" type="pres">
      <dgm:prSet presAssocID="{53CFDBB0-FCC0-46AD-8532-3522AF34DFE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7CF2B59-C607-4814-984F-9331287B1A26}" type="pres">
      <dgm:prSet presAssocID="{783D5617-94BC-49A2-B728-D012146E3C15}" presName="linNode" presStyleCnt="0"/>
      <dgm:spPr/>
    </dgm:pt>
    <dgm:pt modelId="{440D62EF-02EA-4DA0-B4C7-4CDD7726F95A}" type="pres">
      <dgm:prSet presAssocID="{783D5617-94BC-49A2-B728-D012146E3C15}" presName="parentShp" presStyleLbl="node1" presStyleIdx="0" presStyleCnt="3" custLinFactNeighborX="-830" custLinFactNeighborY="-3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E410F1-EC6D-4A52-A4ED-7D3A2D2B5572}" type="pres">
      <dgm:prSet presAssocID="{783D5617-94BC-49A2-B728-D012146E3C15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292BC5-EFD0-4DCF-A3F4-5D5484853221}" type="pres">
      <dgm:prSet presAssocID="{09C37FC6-8F7F-4B94-B647-F8F33851FCF7}" presName="spacing" presStyleCnt="0"/>
      <dgm:spPr/>
    </dgm:pt>
    <dgm:pt modelId="{96B8E93E-A20F-4FD1-8E35-972AB5C89A20}" type="pres">
      <dgm:prSet presAssocID="{B2543721-1329-4073-8C5D-3702E1FE2AC2}" presName="linNode" presStyleCnt="0"/>
      <dgm:spPr/>
    </dgm:pt>
    <dgm:pt modelId="{E9DE0718-9818-4DC3-9AD7-794FAFFDC006}" type="pres">
      <dgm:prSet presAssocID="{B2543721-1329-4073-8C5D-3702E1FE2AC2}" presName="parentShp" presStyleLbl="node1" presStyleIdx="1" presStyleCnt="3" custLinFactNeighborX="740" custLinFactNeighborY="-7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CB6C88-B812-43AC-B709-A3551575932D}" type="pres">
      <dgm:prSet presAssocID="{B2543721-1329-4073-8C5D-3702E1FE2AC2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17146B-7C23-48FF-AD92-033C65A6A2B3}" type="pres">
      <dgm:prSet presAssocID="{8FD11A98-C96D-4FAA-B1CA-3EA910B3F6CA}" presName="spacing" presStyleCnt="0"/>
      <dgm:spPr/>
    </dgm:pt>
    <dgm:pt modelId="{9A0988AE-3A64-4C27-8AF3-AABB8272C458}" type="pres">
      <dgm:prSet presAssocID="{762ECAD4-7FCF-4E7D-BE50-F838F06578FE}" presName="linNode" presStyleCnt="0"/>
      <dgm:spPr/>
    </dgm:pt>
    <dgm:pt modelId="{1CA450F9-1173-4C9B-BAC7-212A8B5A3A97}" type="pres">
      <dgm:prSet presAssocID="{762ECAD4-7FCF-4E7D-BE50-F838F06578FE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8A3E67-D4C4-41D9-820E-0ADB7CFC7A83}" type="pres">
      <dgm:prSet presAssocID="{762ECAD4-7FCF-4E7D-BE50-F838F06578FE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C8E6D5-43ED-429C-8495-30E029F80341}" type="presOf" srcId="{0E943E95-A571-45E1-95CC-CCA3A02DAA96}" destId="{338A3E67-D4C4-41D9-820E-0ADB7CFC7A83}" srcOrd="0" destOrd="0" presId="urn:microsoft.com/office/officeart/2005/8/layout/vList6"/>
    <dgm:cxn modelId="{4F0D78B5-FB4D-42E6-8167-AC5506C8FAD6}" srcId="{762ECAD4-7FCF-4E7D-BE50-F838F06578FE}" destId="{0E943E95-A571-45E1-95CC-CCA3A02DAA96}" srcOrd="0" destOrd="0" parTransId="{A6D6EB0B-B38D-4B57-BC9F-F8A94539B7A5}" sibTransId="{A03A0C5C-1D94-49A7-A156-6918AC70853D}"/>
    <dgm:cxn modelId="{96294393-E3B6-497B-943D-34C166871FE8}" srcId="{53CFDBB0-FCC0-46AD-8532-3522AF34DFE5}" destId="{762ECAD4-7FCF-4E7D-BE50-F838F06578FE}" srcOrd="2" destOrd="0" parTransId="{0DE4464E-924B-4C44-A212-64D6F4AE67CE}" sibTransId="{53B50AC2-D7BB-4FFB-94D7-DE62C7AE3376}"/>
    <dgm:cxn modelId="{851C79D8-3257-495A-8EE1-67CDECE71D12}" type="presOf" srcId="{DFCABB5B-5224-4B87-9F49-18753034A45D}" destId="{7CCB6C88-B812-43AC-B709-A3551575932D}" srcOrd="0" destOrd="0" presId="urn:microsoft.com/office/officeart/2005/8/layout/vList6"/>
    <dgm:cxn modelId="{66F95483-1CA2-4BD2-B878-8562615338A9}" type="presOf" srcId="{783D5617-94BC-49A2-B728-D012146E3C15}" destId="{440D62EF-02EA-4DA0-B4C7-4CDD7726F95A}" srcOrd="0" destOrd="0" presId="urn:microsoft.com/office/officeart/2005/8/layout/vList6"/>
    <dgm:cxn modelId="{DC79504A-C9E8-4101-8C6F-E4AF3E5FAC44}" srcId="{53CFDBB0-FCC0-46AD-8532-3522AF34DFE5}" destId="{B2543721-1329-4073-8C5D-3702E1FE2AC2}" srcOrd="1" destOrd="0" parTransId="{03A2FBB2-8689-403C-825A-45EAAA896702}" sibTransId="{8FD11A98-C96D-4FAA-B1CA-3EA910B3F6CA}"/>
    <dgm:cxn modelId="{CA857509-12D3-4A22-BDC2-7DDF5981E51C}" srcId="{B2543721-1329-4073-8C5D-3702E1FE2AC2}" destId="{DFCABB5B-5224-4B87-9F49-18753034A45D}" srcOrd="0" destOrd="0" parTransId="{BCC93FF6-568E-48F6-9ABA-7DE2216D4D53}" sibTransId="{A8768883-2F0E-435B-97D1-090518CC4DC3}"/>
    <dgm:cxn modelId="{448DBBA3-10C8-4FD5-957E-53DD17E86F7B}" type="presOf" srcId="{B2543721-1329-4073-8C5D-3702E1FE2AC2}" destId="{E9DE0718-9818-4DC3-9AD7-794FAFFDC006}" srcOrd="0" destOrd="0" presId="urn:microsoft.com/office/officeart/2005/8/layout/vList6"/>
    <dgm:cxn modelId="{C9EA5638-C051-4B90-BFF8-7B33888AC66A}" type="presOf" srcId="{53CFDBB0-FCC0-46AD-8532-3522AF34DFE5}" destId="{48CCBEBB-7774-43B6-A4E2-5DBED3AEC94F}" srcOrd="0" destOrd="0" presId="urn:microsoft.com/office/officeart/2005/8/layout/vList6"/>
    <dgm:cxn modelId="{3765AB3F-10AC-4CE7-A9AF-51001BF2A2A1}" type="presOf" srcId="{762ECAD4-7FCF-4E7D-BE50-F838F06578FE}" destId="{1CA450F9-1173-4C9B-BAC7-212A8B5A3A97}" srcOrd="0" destOrd="0" presId="urn:microsoft.com/office/officeart/2005/8/layout/vList6"/>
    <dgm:cxn modelId="{DC7F88DF-556D-4D54-8DA6-7086659B9BE5}" srcId="{783D5617-94BC-49A2-B728-D012146E3C15}" destId="{3029D9D7-AAEC-429B-9295-D9F0DF191C24}" srcOrd="0" destOrd="0" parTransId="{2C5CFA68-DFB6-4980-8F66-83D7E3B88860}" sibTransId="{D305E7E4-D263-4E7E-82F3-0409FA293022}"/>
    <dgm:cxn modelId="{D3C2A74B-EDDB-4EC6-A45B-BC285C3C7B3F}" type="presOf" srcId="{3029D9D7-AAEC-429B-9295-D9F0DF191C24}" destId="{E0E410F1-EC6D-4A52-A4ED-7D3A2D2B5572}" srcOrd="0" destOrd="0" presId="urn:microsoft.com/office/officeart/2005/8/layout/vList6"/>
    <dgm:cxn modelId="{BDAE1372-D62D-4884-8E2E-AFF1316F3020}" srcId="{53CFDBB0-FCC0-46AD-8532-3522AF34DFE5}" destId="{783D5617-94BC-49A2-B728-D012146E3C15}" srcOrd="0" destOrd="0" parTransId="{8A415F15-750C-4C8D-9C91-1749BD112DC5}" sibTransId="{09C37FC6-8F7F-4B94-B647-F8F33851FCF7}"/>
    <dgm:cxn modelId="{F1CB2C6B-F579-4BB9-AE22-014016BF4205}" type="presParOf" srcId="{48CCBEBB-7774-43B6-A4E2-5DBED3AEC94F}" destId="{47CF2B59-C607-4814-984F-9331287B1A26}" srcOrd="0" destOrd="0" presId="urn:microsoft.com/office/officeart/2005/8/layout/vList6"/>
    <dgm:cxn modelId="{EF4AF5E0-5F3C-4242-8F22-44E589B2054D}" type="presParOf" srcId="{47CF2B59-C607-4814-984F-9331287B1A26}" destId="{440D62EF-02EA-4DA0-B4C7-4CDD7726F95A}" srcOrd="0" destOrd="0" presId="urn:microsoft.com/office/officeart/2005/8/layout/vList6"/>
    <dgm:cxn modelId="{B8E56A6E-7BEE-4986-AEBB-939FE4E6C2E4}" type="presParOf" srcId="{47CF2B59-C607-4814-984F-9331287B1A26}" destId="{E0E410F1-EC6D-4A52-A4ED-7D3A2D2B5572}" srcOrd="1" destOrd="0" presId="urn:microsoft.com/office/officeart/2005/8/layout/vList6"/>
    <dgm:cxn modelId="{074F8B8E-C0D7-466A-85E0-01985F626544}" type="presParOf" srcId="{48CCBEBB-7774-43B6-A4E2-5DBED3AEC94F}" destId="{FD292BC5-EFD0-4DCF-A3F4-5D5484853221}" srcOrd="1" destOrd="0" presId="urn:microsoft.com/office/officeart/2005/8/layout/vList6"/>
    <dgm:cxn modelId="{204D600E-9EFB-4817-9732-78E4DEA3E625}" type="presParOf" srcId="{48CCBEBB-7774-43B6-A4E2-5DBED3AEC94F}" destId="{96B8E93E-A20F-4FD1-8E35-972AB5C89A20}" srcOrd="2" destOrd="0" presId="urn:microsoft.com/office/officeart/2005/8/layout/vList6"/>
    <dgm:cxn modelId="{62483B90-F928-43BC-A063-2E4206A9214A}" type="presParOf" srcId="{96B8E93E-A20F-4FD1-8E35-972AB5C89A20}" destId="{E9DE0718-9818-4DC3-9AD7-794FAFFDC006}" srcOrd="0" destOrd="0" presId="urn:microsoft.com/office/officeart/2005/8/layout/vList6"/>
    <dgm:cxn modelId="{3253D773-AFD3-4D1E-9300-598066B0A6A4}" type="presParOf" srcId="{96B8E93E-A20F-4FD1-8E35-972AB5C89A20}" destId="{7CCB6C88-B812-43AC-B709-A3551575932D}" srcOrd="1" destOrd="0" presId="urn:microsoft.com/office/officeart/2005/8/layout/vList6"/>
    <dgm:cxn modelId="{38E82E4B-DAEB-4BCB-A119-E73710C35E99}" type="presParOf" srcId="{48CCBEBB-7774-43B6-A4E2-5DBED3AEC94F}" destId="{5817146B-7C23-48FF-AD92-033C65A6A2B3}" srcOrd="3" destOrd="0" presId="urn:microsoft.com/office/officeart/2005/8/layout/vList6"/>
    <dgm:cxn modelId="{1335C51E-07B1-4583-A93A-1C00FB9A11B9}" type="presParOf" srcId="{48CCBEBB-7774-43B6-A4E2-5DBED3AEC94F}" destId="{9A0988AE-3A64-4C27-8AF3-AABB8272C458}" srcOrd="4" destOrd="0" presId="urn:microsoft.com/office/officeart/2005/8/layout/vList6"/>
    <dgm:cxn modelId="{ACF402A5-33F8-47E6-A12B-681CC395C01A}" type="presParOf" srcId="{9A0988AE-3A64-4C27-8AF3-AABB8272C458}" destId="{1CA450F9-1173-4C9B-BAC7-212A8B5A3A97}" srcOrd="0" destOrd="0" presId="urn:microsoft.com/office/officeart/2005/8/layout/vList6"/>
    <dgm:cxn modelId="{84C49F0F-61FE-43AD-9E50-13C1D2B77A56}" type="presParOf" srcId="{9A0988AE-3A64-4C27-8AF3-AABB8272C458}" destId="{338A3E67-D4C4-41D9-820E-0ADB7CFC7A8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BDAF8E-45D2-4FCE-B13F-1733D4DA08A3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3B9B7F-1B23-4B76-91AE-0D044CF6E85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Анализ ресурсов</a:t>
          </a:r>
        </a:p>
        <a:p>
          <a:r>
            <a:rPr lang="ru-RU" b="1" dirty="0" smtClean="0">
              <a:solidFill>
                <a:schemeClr val="tx1"/>
              </a:solidFill>
            </a:rPr>
            <a:t> (кадры , МТБ, финансы  на перспективу)</a:t>
          </a:r>
          <a:endParaRPr lang="ru-RU" b="1" dirty="0">
            <a:solidFill>
              <a:schemeClr val="tx1"/>
            </a:solidFill>
          </a:endParaRPr>
        </a:p>
      </dgm:t>
    </dgm:pt>
    <dgm:pt modelId="{42C16208-BB14-49BB-9CA8-564E750020A0}" type="parTrans" cxnId="{972E839A-96B8-413A-8298-D52F769D3F12}">
      <dgm:prSet/>
      <dgm:spPr/>
      <dgm:t>
        <a:bodyPr/>
        <a:lstStyle/>
        <a:p>
          <a:endParaRPr lang="ru-RU"/>
        </a:p>
      </dgm:t>
    </dgm:pt>
    <dgm:pt modelId="{8C73C7B2-6AE3-4ABC-9FEC-3BE8D6E5AF42}" type="sibTrans" cxnId="{972E839A-96B8-413A-8298-D52F769D3F12}">
      <dgm:prSet/>
      <dgm:spPr/>
      <dgm:t>
        <a:bodyPr/>
        <a:lstStyle/>
        <a:p>
          <a:endParaRPr lang="ru-RU"/>
        </a:p>
      </dgm:t>
    </dgm:pt>
    <dgm:pt modelId="{6F69B8E4-F3A4-401C-8BAB-285A77ED2527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Анализ информационных ресурсов о развитии вида профессиональной деятельности </a:t>
          </a:r>
          <a:r>
            <a:rPr lang="ru-RU" b="1" dirty="0" smtClean="0">
              <a:solidFill>
                <a:schemeClr val="tx1"/>
              </a:solidFill>
            </a:rPr>
            <a:t> на перспективу </a:t>
          </a:r>
          <a:endParaRPr lang="ru-RU" b="1" dirty="0" smtClean="0">
            <a:solidFill>
              <a:schemeClr val="tx1"/>
            </a:solidFill>
          </a:endParaRPr>
        </a:p>
        <a:p>
          <a:r>
            <a:rPr lang="ru-RU" b="1" dirty="0" smtClean="0">
              <a:solidFill>
                <a:schemeClr val="tx1"/>
              </a:solidFill>
            </a:rPr>
            <a:t>(или профессии , специальности в целом)</a:t>
          </a:r>
          <a:endParaRPr lang="ru-RU" b="1" dirty="0">
            <a:solidFill>
              <a:schemeClr val="tx1"/>
            </a:solidFill>
          </a:endParaRPr>
        </a:p>
      </dgm:t>
    </dgm:pt>
    <dgm:pt modelId="{32E61D15-5157-42B9-84F2-4EA0E68E2986}" type="parTrans" cxnId="{FFF9B9EE-AE44-4405-AE5B-0E24E6612875}">
      <dgm:prSet/>
      <dgm:spPr/>
      <dgm:t>
        <a:bodyPr/>
        <a:lstStyle/>
        <a:p>
          <a:endParaRPr lang="ru-RU"/>
        </a:p>
      </dgm:t>
    </dgm:pt>
    <dgm:pt modelId="{F9428027-6477-449C-9FF6-8983F22AD4E7}" type="sibTrans" cxnId="{FFF9B9EE-AE44-4405-AE5B-0E24E6612875}">
      <dgm:prSet/>
      <dgm:spPr/>
      <dgm:t>
        <a:bodyPr/>
        <a:lstStyle/>
        <a:p>
          <a:endParaRPr lang="ru-RU"/>
        </a:p>
      </dgm:t>
    </dgm:pt>
    <dgm:pt modelId="{56182D2B-BDFE-46B9-AB38-E855F68A379E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Изменение роли  и методики работы преподавателя, мастера.</a:t>
          </a:r>
          <a:endParaRPr lang="ru-RU" b="1" dirty="0">
            <a:solidFill>
              <a:schemeClr val="tx1"/>
            </a:solidFill>
          </a:endParaRPr>
        </a:p>
      </dgm:t>
    </dgm:pt>
    <dgm:pt modelId="{49EDC87B-829C-4F8F-B8FF-C649B2966F18}" type="parTrans" cxnId="{50AC246F-A8F7-4512-A567-6FB9BCB0125B}">
      <dgm:prSet/>
      <dgm:spPr/>
      <dgm:t>
        <a:bodyPr/>
        <a:lstStyle/>
        <a:p>
          <a:endParaRPr lang="ru-RU"/>
        </a:p>
      </dgm:t>
    </dgm:pt>
    <dgm:pt modelId="{0F800616-C01A-403D-98C5-A60BE5AC6FC3}" type="sibTrans" cxnId="{50AC246F-A8F7-4512-A567-6FB9BCB0125B}">
      <dgm:prSet/>
      <dgm:spPr/>
      <dgm:t>
        <a:bodyPr/>
        <a:lstStyle/>
        <a:p>
          <a:endParaRPr lang="ru-RU"/>
        </a:p>
      </dgm:t>
    </dgm:pt>
    <dgm:pt modelId="{848F1A95-7325-42BD-BAD9-ED630A70C3FC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Создание и обеспечение функционирования проблемно-целевого методического объединения</a:t>
          </a:r>
          <a:endParaRPr lang="ru-RU" b="1" dirty="0">
            <a:solidFill>
              <a:schemeClr val="tx1"/>
            </a:solidFill>
          </a:endParaRPr>
        </a:p>
      </dgm:t>
    </dgm:pt>
    <dgm:pt modelId="{53AD40C8-03B0-4355-A37D-7635EA33885D}" type="parTrans" cxnId="{B2F835B8-7750-455D-B7B9-1DD384731E69}">
      <dgm:prSet/>
      <dgm:spPr/>
      <dgm:t>
        <a:bodyPr/>
        <a:lstStyle/>
        <a:p>
          <a:endParaRPr lang="ru-RU"/>
        </a:p>
      </dgm:t>
    </dgm:pt>
    <dgm:pt modelId="{21249D07-2D2A-451A-9B94-76A3A514E5A8}" type="sibTrans" cxnId="{B2F835B8-7750-455D-B7B9-1DD384731E69}">
      <dgm:prSet/>
      <dgm:spPr/>
      <dgm:t>
        <a:bodyPr/>
        <a:lstStyle/>
        <a:p>
          <a:endParaRPr lang="ru-RU"/>
        </a:p>
      </dgm:t>
    </dgm:pt>
    <dgm:pt modelId="{25E8A629-85A1-4689-857A-E23CC17A3F10}" type="pres">
      <dgm:prSet presAssocID="{2ABDAF8E-45D2-4FCE-B13F-1733D4DA08A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C5C074-F9C1-4841-B1C8-50D2A5F75777}" type="pres">
      <dgm:prSet presAssocID="{2ABDAF8E-45D2-4FCE-B13F-1733D4DA08A3}" presName="dummyMaxCanvas" presStyleCnt="0">
        <dgm:presLayoutVars/>
      </dgm:prSet>
      <dgm:spPr/>
    </dgm:pt>
    <dgm:pt modelId="{7298EF4F-298A-4347-A53C-A92824724B6F}" type="pres">
      <dgm:prSet presAssocID="{2ABDAF8E-45D2-4FCE-B13F-1733D4DA08A3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0B890F-34E3-4467-B4D6-BFCBF3BA052C}" type="pres">
      <dgm:prSet presAssocID="{2ABDAF8E-45D2-4FCE-B13F-1733D4DA08A3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481D98-1877-4C86-B9FE-6EAB38F68183}" type="pres">
      <dgm:prSet presAssocID="{2ABDAF8E-45D2-4FCE-B13F-1733D4DA08A3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D903D-FBA5-4BB4-9B50-BB27B4C2AA6D}" type="pres">
      <dgm:prSet presAssocID="{2ABDAF8E-45D2-4FCE-B13F-1733D4DA08A3}" presName="FourNodes_4" presStyleLbl="node1" presStyleIdx="3" presStyleCnt="4" custLinFactNeighborX="-248" custLinFactNeighborY="-8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685B14-502E-4DFC-B39F-AD78A59B695A}" type="pres">
      <dgm:prSet presAssocID="{2ABDAF8E-45D2-4FCE-B13F-1733D4DA08A3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37FE65-45E1-4336-BEBC-015C651310A9}" type="pres">
      <dgm:prSet presAssocID="{2ABDAF8E-45D2-4FCE-B13F-1733D4DA08A3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5EC99E-B1D5-46B1-AA05-3D9A871DDF8B}" type="pres">
      <dgm:prSet presAssocID="{2ABDAF8E-45D2-4FCE-B13F-1733D4DA08A3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B7498B-A616-4044-90DA-C20D9152A268}" type="pres">
      <dgm:prSet presAssocID="{2ABDAF8E-45D2-4FCE-B13F-1733D4DA08A3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F94C06-FD3C-4E08-95CA-A6C65DE0CC8F}" type="pres">
      <dgm:prSet presAssocID="{2ABDAF8E-45D2-4FCE-B13F-1733D4DA08A3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31830F-58B1-4A3A-AC22-DC311696BD8B}" type="pres">
      <dgm:prSet presAssocID="{2ABDAF8E-45D2-4FCE-B13F-1733D4DA08A3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B57FEE-82B6-4485-94A8-4814C9714843}" type="pres">
      <dgm:prSet presAssocID="{2ABDAF8E-45D2-4FCE-B13F-1733D4DA08A3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A9B245-E578-4063-8673-ED58F30615D5}" type="presOf" srcId="{6F69B8E4-F3A4-401C-8BAB-285A77ED2527}" destId="{2A0B890F-34E3-4467-B4D6-BFCBF3BA052C}" srcOrd="0" destOrd="0" presId="urn:microsoft.com/office/officeart/2005/8/layout/vProcess5"/>
    <dgm:cxn modelId="{50AC246F-A8F7-4512-A567-6FB9BCB0125B}" srcId="{2ABDAF8E-45D2-4FCE-B13F-1733D4DA08A3}" destId="{56182D2B-BDFE-46B9-AB38-E855F68A379E}" srcOrd="2" destOrd="0" parTransId="{49EDC87B-829C-4F8F-B8FF-C649B2966F18}" sibTransId="{0F800616-C01A-403D-98C5-A60BE5AC6FC3}"/>
    <dgm:cxn modelId="{E04D5D26-5A21-496B-80D3-1F7AD3282BD6}" type="presOf" srcId="{56182D2B-BDFE-46B9-AB38-E855F68A379E}" destId="{BF481D98-1877-4C86-B9FE-6EAB38F68183}" srcOrd="0" destOrd="0" presId="urn:microsoft.com/office/officeart/2005/8/layout/vProcess5"/>
    <dgm:cxn modelId="{956FF858-1C98-496D-8C81-1399F68804D3}" type="presOf" srcId="{0F800616-C01A-403D-98C5-A60BE5AC6FC3}" destId="{F95EC99E-B1D5-46B1-AA05-3D9A871DDF8B}" srcOrd="0" destOrd="0" presId="urn:microsoft.com/office/officeart/2005/8/layout/vProcess5"/>
    <dgm:cxn modelId="{63CA7B40-9AB2-41CF-BFD4-1138CE81C8CB}" type="presOf" srcId="{6F69B8E4-F3A4-401C-8BAB-285A77ED2527}" destId="{0EF94C06-FD3C-4E08-95CA-A6C65DE0CC8F}" srcOrd="1" destOrd="0" presId="urn:microsoft.com/office/officeart/2005/8/layout/vProcess5"/>
    <dgm:cxn modelId="{0B6939E2-DC26-4662-A7C2-6956C7C9793C}" type="presOf" srcId="{F9428027-6477-449C-9FF6-8983F22AD4E7}" destId="{9537FE65-45E1-4336-BEBC-015C651310A9}" srcOrd="0" destOrd="0" presId="urn:microsoft.com/office/officeart/2005/8/layout/vProcess5"/>
    <dgm:cxn modelId="{D3A31AC8-13A7-4DC0-B7C6-288E46590299}" type="presOf" srcId="{848F1A95-7325-42BD-BAD9-ED630A70C3FC}" destId="{4E8D903D-FBA5-4BB4-9B50-BB27B4C2AA6D}" srcOrd="0" destOrd="0" presId="urn:microsoft.com/office/officeart/2005/8/layout/vProcess5"/>
    <dgm:cxn modelId="{B4E2947A-14DD-42F1-828A-C2B838BD11D7}" type="presOf" srcId="{0B3B9B7F-1B23-4B76-91AE-0D044CF6E854}" destId="{B8B7498B-A616-4044-90DA-C20D9152A268}" srcOrd="1" destOrd="0" presId="urn:microsoft.com/office/officeart/2005/8/layout/vProcess5"/>
    <dgm:cxn modelId="{6A1F7E5F-9993-4D8E-B8FB-936CDCF7071E}" type="presOf" srcId="{848F1A95-7325-42BD-BAD9-ED630A70C3FC}" destId="{99B57FEE-82B6-4485-94A8-4814C9714843}" srcOrd="1" destOrd="0" presId="urn:microsoft.com/office/officeart/2005/8/layout/vProcess5"/>
    <dgm:cxn modelId="{E507074F-BC74-43B9-BCB4-6D378E9FB220}" type="presOf" srcId="{2ABDAF8E-45D2-4FCE-B13F-1733D4DA08A3}" destId="{25E8A629-85A1-4689-857A-E23CC17A3F10}" srcOrd="0" destOrd="0" presId="urn:microsoft.com/office/officeart/2005/8/layout/vProcess5"/>
    <dgm:cxn modelId="{FFF9B9EE-AE44-4405-AE5B-0E24E6612875}" srcId="{2ABDAF8E-45D2-4FCE-B13F-1733D4DA08A3}" destId="{6F69B8E4-F3A4-401C-8BAB-285A77ED2527}" srcOrd="1" destOrd="0" parTransId="{32E61D15-5157-42B9-84F2-4EA0E68E2986}" sibTransId="{F9428027-6477-449C-9FF6-8983F22AD4E7}"/>
    <dgm:cxn modelId="{6B72D4FB-5BA9-4E1B-A8C1-0ECF5CE12A98}" type="presOf" srcId="{56182D2B-BDFE-46B9-AB38-E855F68A379E}" destId="{9A31830F-58B1-4A3A-AC22-DC311696BD8B}" srcOrd="1" destOrd="0" presId="urn:microsoft.com/office/officeart/2005/8/layout/vProcess5"/>
    <dgm:cxn modelId="{972E839A-96B8-413A-8298-D52F769D3F12}" srcId="{2ABDAF8E-45D2-4FCE-B13F-1733D4DA08A3}" destId="{0B3B9B7F-1B23-4B76-91AE-0D044CF6E854}" srcOrd="0" destOrd="0" parTransId="{42C16208-BB14-49BB-9CA8-564E750020A0}" sibTransId="{8C73C7B2-6AE3-4ABC-9FEC-3BE8D6E5AF42}"/>
    <dgm:cxn modelId="{AF5BE743-B6FB-45D1-9DA0-34BCC47B5845}" type="presOf" srcId="{8C73C7B2-6AE3-4ABC-9FEC-3BE8D6E5AF42}" destId="{98685B14-502E-4DFC-B39F-AD78A59B695A}" srcOrd="0" destOrd="0" presId="urn:microsoft.com/office/officeart/2005/8/layout/vProcess5"/>
    <dgm:cxn modelId="{B2F835B8-7750-455D-B7B9-1DD384731E69}" srcId="{2ABDAF8E-45D2-4FCE-B13F-1733D4DA08A3}" destId="{848F1A95-7325-42BD-BAD9-ED630A70C3FC}" srcOrd="3" destOrd="0" parTransId="{53AD40C8-03B0-4355-A37D-7635EA33885D}" sibTransId="{21249D07-2D2A-451A-9B94-76A3A514E5A8}"/>
    <dgm:cxn modelId="{4B7F79C6-6B82-4595-AF4F-AF56F76C8591}" type="presOf" srcId="{0B3B9B7F-1B23-4B76-91AE-0D044CF6E854}" destId="{7298EF4F-298A-4347-A53C-A92824724B6F}" srcOrd="0" destOrd="0" presId="urn:microsoft.com/office/officeart/2005/8/layout/vProcess5"/>
    <dgm:cxn modelId="{622D6AB0-A521-4570-B068-C02A1B413EE5}" type="presParOf" srcId="{25E8A629-85A1-4689-857A-E23CC17A3F10}" destId="{04C5C074-F9C1-4841-B1C8-50D2A5F75777}" srcOrd="0" destOrd="0" presId="urn:microsoft.com/office/officeart/2005/8/layout/vProcess5"/>
    <dgm:cxn modelId="{DDA3B0AA-8EA2-48DF-9B13-CE2CA8CB15E1}" type="presParOf" srcId="{25E8A629-85A1-4689-857A-E23CC17A3F10}" destId="{7298EF4F-298A-4347-A53C-A92824724B6F}" srcOrd="1" destOrd="0" presId="urn:microsoft.com/office/officeart/2005/8/layout/vProcess5"/>
    <dgm:cxn modelId="{E97404D3-CB54-4AF0-BCBF-304BEE6A7D94}" type="presParOf" srcId="{25E8A629-85A1-4689-857A-E23CC17A3F10}" destId="{2A0B890F-34E3-4467-B4D6-BFCBF3BA052C}" srcOrd="2" destOrd="0" presId="urn:microsoft.com/office/officeart/2005/8/layout/vProcess5"/>
    <dgm:cxn modelId="{40B5DDD1-8C17-4BF5-BE34-C99CBC82BCDF}" type="presParOf" srcId="{25E8A629-85A1-4689-857A-E23CC17A3F10}" destId="{BF481D98-1877-4C86-B9FE-6EAB38F68183}" srcOrd="3" destOrd="0" presId="urn:microsoft.com/office/officeart/2005/8/layout/vProcess5"/>
    <dgm:cxn modelId="{B08C8F93-75A1-4B9A-A726-3B47AFC15E0A}" type="presParOf" srcId="{25E8A629-85A1-4689-857A-E23CC17A3F10}" destId="{4E8D903D-FBA5-4BB4-9B50-BB27B4C2AA6D}" srcOrd="4" destOrd="0" presId="urn:microsoft.com/office/officeart/2005/8/layout/vProcess5"/>
    <dgm:cxn modelId="{C6E8DA44-65EF-437C-B663-44A48A4C7101}" type="presParOf" srcId="{25E8A629-85A1-4689-857A-E23CC17A3F10}" destId="{98685B14-502E-4DFC-B39F-AD78A59B695A}" srcOrd="5" destOrd="0" presId="urn:microsoft.com/office/officeart/2005/8/layout/vProcess5"/>
    <dgm:cxn modelId="{FF89E918-7EDE-419E-AAE7-BB90F04647F3}" type="presParOf" srcId="{25E8A629-85A1-4689-857A-E23CC17A3F10}" destId="{9537FE65-45E1-4336-BEBC-015C651310A9}" srcOrd="6" destOrd="0" presId="urn:microsoft.com/office/officeart/2005/8/layout/vProcess5"/>
    <dgm:cxn modelId="{6DBAD8A4-BFFD-4A53-B9D4-BF17902460FE}" type="presParOf" srcId="{25E8A629-85A1-4689-857A-E23CC17A3F10}" destId="{F95EC99E-B1D5-46B1-AA05-3D9A871DDF8B}" srcOrd="7" destOrd="0" presId="urn:microsoft.com/office/officeart/2005/8/layout/vProcess5"/>
    <dgm:cxn modelId="{FBBC8C40-5ABE-470B-8ED5-D6EE7E767208}" type="presParOf" srcId="{25E8A629-85A1-4689-857A-E23CC17A3F10}" destId="{B8B7498B-A616-4044-90DA-C20D9152A268}" srcOrd="8" destOrd="0" presId="urn:microsoft.com/office/officeart/2005/8/layout/vProcess5"/>
    <dgm:cxn modelId="{27A09149-D3C6-4193-A605-CB6F03B22CB5}" type="presParOf" srcId="{25E8A629-85A1-4689-857A-E23CC17A3F10}" destId="{0EF94C06-FD3C-4E08-95CA-A6C65DE0CC8F}" srcOrd="9" destOrd="0" presId="urn:microsoft.com/office/officeart/2005/8/layout/vProcess5"/>
    <dgm:cxn modelId="{B8F79ECF-4719-4487-B491-BE45D697984C}" type="presParOf" srcId="{25E8A629-85A1-4689-857A-E23CC17A3F10}" destId="{9A31830F-58B1-4A3A-AC22-DC311696BD8B}" srcOrd="10" destOrd="0" presId="urn:microsoft.com/office/officeart/2005/8/layout/vProcess5"/>
    <dgm:cxn modelId="{3B88DAE1-98EB-4A24-A050-6CDB5CE197FE}" type="presParOf" srcId="{25E8A629-85A1-4689-857A-E23CC17A3F10}" destId="{99B57FEE-82B6-4485-94A8-4814C9714843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1DEA1C-AAE5-48FD-8FDE-F6EEF216448C}" type="doc">
      <dgm:prSet loTypeId="urn:microsoft.com/office/officeart/2009/layout/CircleArrowProcess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9534A1-B53C-480D-9F88-5F61C079D978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 образования , переподготовки , повышения квалификации 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C3718E-2F0A-4659-9887-A2991215D018}" type="parTrans" cxnId="{93C9AA4A-6477-440A-A6E6-A0A8B74FA366}">
      <dgm:prSet/>
      <dgm:spPr/>
      <dgm:t>
        <a:bodyPr/>
        <a:lstStyle/>
        <a:p>
          <a:endParaRPr lang="ru-RU"/>
        </a:p>
      </dgm:t>
    </dgm:pt>
    <dgm:pt modelId="{96381B23-CD38-4F0D-A678-DF4CFEEC726B}" type="sibTrans" cxnId="{93C9AA4A-6477-440A-A6E6-A0A8B74FA366}">
      <dgm:prSet/>
      <dgm:spPr/>
      <dgm:t>
        <a:bodyPr/>
        <a:lstStyle/>
        <a:p>
          <a:endParaRPr lang="ru-RU"/>
        </a:p>
      </dgm:t>
    </dgm:pt>
    <dgm:pt modelId="{2DB958A5-E86C-42F8-9EE2-B4EEC95D95B0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2. Наличие сертификатов </a:t>
          </a:r>
          <a:r>
            <a:rPr lang="en-US" sz="2000" b="1" dirty="0" err="1" smtClean="0"/>
            <a:t>WorldSkills</a:t>
          </a:r>
          <a:r>
            <a:rPr lang="en-US" sz="2000" b="1" dirty="0" smtClean="0"/>
            <a:t> Russia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5467C5-5183-429F-9B0F-AC15A75696D4}" type="parTrans" cxnId="{2B885FD2-8922-4950-9DB6-1A6250A15B54}">
      <dgm:prSet/>
      <dgm:spPr/>
      <dgm:t>
        <a:bodyPr/>
        <a:lstStyle/>
        <a:p>
          <a:endParaRPr lang="ru-RU"/>
        </a:p>
      </dgm:t>
    </dgm:pt>
    <dgm:pt modelId="{645C89B3-B9E0-40BD-BF78-F44A26B02899}" type="sibTrans" cxnId="{2B885FD2-8922-4950-9DB6-1A6250A15B54}">
      <dgm:prSet/>
      <dgm:spPr/>
      <dgm:t>
        <a:bodyPr/>
        <a:lstStyle/>
        <a:p>
          <a:endParaRPr lang="ru-RU"/>
        </a:p>
      </dgm:t>
    </dgm:pt>
    <dgm:pt modelId="{4C2DF1D3-0D9E-405C-8498-A07B94A79CE9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3. Вклад в общий рейтинг колледжа 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FCA4C4-1D8D-40CC-8ADE-45F0C2DEF155}" type="parTrans" cxnId="{6D5BFAD0-C49C-42C5-99D8-66169D77FEDA}">
      <dgm:prSet/>
      <dgm:spPr/>
      <dgm:t>
        <a:bodyPr/>
        <a:lstStyle/>
        <a:p>
          <a:endParaRPr lang="ru-RU"/>
        </a:p>
      </dgm:t>
    </dgm:pt>
    <dgm:pt modelId="{62A16BEC-2E56-4394-A9B3-37F1B429C725}" type="sibTrans" cxnId="{6D5BFAD0-C49C-42C5-99D8-66169D77FEDA}">
      <dgm:prSet/>
      <dgm:spPr/>
      <dgm:t>
        <a:bodyPr/>
        <a:lstStyle/>
        <a:p>
          <a:endParaRPr lang="ru-RU"/>
        </a:p>
      </dgm:t>
    </dgm:pt>
    <dgm:pt modelId="{C4AF19A1-6612-4995-A0B1-77260AEACA3F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4. Отзывы администрации , студентов и родителей на качество занятий 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B6663B-3255-4D0B-A3D9-D0EA4B8992AE}" type="parTrans" cxnId="{5839D89D-13F7-4461-B9AC-B811C773E3D1}">
      <dgm:prSet/>
      <dgm:spPr/>
      <dgm:t>
        <a:bodyPr/>
        <a:lstStyle/>
        <a:p>
          <a:endParaRPr lang="ru-RU"/>
        </a:p>
      </dgm:t>
    </dgm:pt>
    <dgm:pt modelId="{2C179744-8C2C-400F-9656-25B168EFE087}" type="sibTrans" cxnId="{5839D89D-13F7-4461-B9AC-B811C773E3D1}">
      <dgm:prSet/>
      <dgm:spPr/>
      <dgm:t>
        <a:bodyPr/>
        <a:lstStyle/>
        <a:p>
          <a:endParaRPr lang="ru-RU"/>
        </a:p>
      </dgm:t>
    </dgm:pt>
    <dgm:pt modelId="{2DA3E1FA-47B9-4C82-A007-05F72012E259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5. Для преподавателей ПМ установление конечного результата подготовка к ДЭ </a:t>
          </a:r>
        </a:p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 добавляем кружок )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25E2D0-5A94-45A9-AD05-BFB2ED35141D}" type="parTrans" cxnId="{6BB63A93-AC24-4145-8FC4-34C3A3312935}">
      <dgm:prSet/>
      <dgm:spPr/>
      <dgm:t>
        <a:bodyPr/>
        <a:lstStyle/>
        <a:p>
          <a:endParaRPr lang="ru-RU"/>
        </a:p>
      </dgm:t>
    </dgm:pt>
    <dgm:pt modelId="{679E5665-6D24-4EA1-9A3C-E4EDDE1C6208}" type="sibTrans" cxnId="{6BB63A93-AC24-4145-8FC4-34C3A3312935}">
      <dgm:prSet/>
      <dgm:spPr/>
      <dgm:t>
        <a:bodyPr/>
        <a:lstStyle/>
        <a:p>
          <a:endParaRPr lang="ru-RU"/>
        </a:p>
      </dgm:t>
    </dgm:pt>
    <dgm:pt modelId="{8E104290-6AFE-4166-BFC5-E3351F36E8AB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6.Сквозная тарификация по ПМ (ЛЕКТОР/ПРАКТИК) 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40E455-E552-4B8A-8B00-DDBBFFDA4EAA}" type="parTrans" cxnId="{4CA443B2-B8B8-4B49-ABCB-DEDC5F1E50E3}">
      <dgm:prSet/>
      <dgm:spPr/>
      <dgm:t>
        <a:bodyPr/>
        <a:lstStyle/>
        <a:p>
          <a:endParaRPr lang="ru-RU"/>
        </a:p>
      </dgm:t>
    </dgm:pt>
    <dgm:pt modelId="{E20208D2-16D9-4715-9E63-CD1F86F68870}" type="sibTrans" cxnId="{4CA443B2-B8B8-4B49-ABCB-DEDC5F1E50E3}">
      <dgm:prSet/>
      <dgm:spPr/>
      <dgm:t>
        <a:bodyPr/>
        <a:lstStyle/>
        <a:p>
          <a:endParaRPr lang="ru-RU"/>
        </a:p>
      </dgm:t>
    </dgm:pt>
    <dgm:pt modelId="{139567A4-0483-45CD-B1CF-7720F091455C}" type="pres">
      <dgm:prSet presAssocID="{101DEA1C-AAE5-48FD-8FDE-F6EEF216448C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9EAFFB6-A327-4091-9417-93525A47C210}" type="pres">
      <dgm:prSet presAssocID="{DB9534A1-B53C-480D-9F88-5F61C079D978}" presName="Accent1" presStyleCnt="0"/>
      <dgm:spPr/>
    </dgm:pt>
    <dgm:pt modelId="{4817121A-2009-4635-BA1D-C1CC1BCCBC67}" type="pres">
      <dgm:prSet presAssocID="{DB9534A1-B53C-480D-9F88-5F61C079D978}" presName="Accent" presStyleLbl="node1" presStyleIdx="0" presStyleCnt="6" custScaleX="727264"/>
      <dgm:spPr>
        <a:ln>
          <a:solidFill>
            <a:schemeClr val="tx1"/>
          </a:solidFill>
        </a:ln>
      </dgm:spPr>
    </dgm:pt>
    <dgm:pt modelId="{401ED58E-FD85-42B2-9521-0CC57FE50E1D}" type="pres">
      <dgm:prSet presAssocID="{DB9534A1-B53C-480D-9F88-5F61C079D978}" presName="Parent1" presStyleLbl="revTx" presStyleIdx="0" presStyleCnt="6" custScaleX="1063510" custScaleY="19482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5EB99C-8887-4F56-A02E-CEC29422DE02}" type="pres">
      <dgm:prSet presAssocID="{2DB958A5-E86C-42F8-9EE2-B4EEC95D95B0}" presName="Accent2" presStyleCnt="0"/>
      <dgm:spPr/>
    </dgm:pt>
    <dgm:pt modelId="{4908342E-80B3-48B3-9D3B-14DD7BA17771}" type="pres">
      <dgm:prSet presAssocID="{2DB958A5-E86C-42F8-9EE2-B4EEC95D95B0}" presName="Accent" presStyleLbl="node1" presStyleIdx="1" presStyleCnt="6" custScaleX="727264"/>
      <dgm:spPr>
        <a:ln>
          <a:solidFill>
            <a:schemeClr val="tx1"/>
          </a:solidFill>
        </a:ln>
      </dgm:spPr>
    </dgm:pt>
    <dgm:pt modelId="{7D580546-1185-4979-B411-F2D45649AE96}" type="pres">
      <dgm:prSet presAssocID="{2DB958A5-E86C-42F8-9EE2-B4EEC95D95B0}" presName="Parent2" presStyleLbl="revTx" presStyleIdx="1" presStyleCnt="6" custScaleX="104256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0BF950-285A-425D-BF62-5DF3197CE676}" type="pres">
      <dgm:prSet presAssocID="{4C2DF1D3-0D9E-405C-8498-A07B94A79CE9}" presName="Accent3" presStyleCnt="0"/>
      <dgm:spPr/>
    </dgm:pt>
    <dgm:pt modelId="{2384947F-E2AD-4F0A-8CD8-C06D567B2714}" type="pres">
      <dgm:prSet presAssocID="{4C2DF1D3-0D9E-405C-8498-A07B94A79CE9}" presName="Accent" presStyleLbl="node1" presStyleIdx="2" presStyleCnt="6" custScaleX="727264"/>
      <dgm:spPr>
        <a:ln>
          <a:solidFill>
            <a:schemeClr val="tx1"/>
          </a:solidFill>
        </a:ln>
      </dgm:spPr>
    </dgm:pt>
    <dgm:pt modelId="{7A010A81-E3F0-4D92-A08B-B06846DA726C}" type="pres">
      <dgm:prSet presAssocID="{4C2DF1D3-0D9E-405C-8498-A07B94A79CE9}" presName="Parent3" presStyleLbl="revTx" presStyleIdx="2" presStyleCnt="6" custScaleX="104256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59F8A5-6AFB-4A3E-B5AD-145F0A071DE2}" type="pres">
      <dgm:prSet presAssocID="{C4AF19A1-6612-4995-A0B1-77260AEACA3F}" presName="Accent4" presStyleCnt="0"/>
      <dgm:spPr/>
    </dgm:pt>
    <dgm:pt modelId="{A41D1042-4465-4C68-9F3F-142B2626447F}" type="pres">
      <dgm:prSet presAssocID="{C4AF19A1-6612-4995-A0B1-77260AEACA3F}" presName="Accent" presStyleLbl="node1" presStyleIdx="3" presStyleCnt="6" custScaleX="727264"/>
      <dgm:spPr>
        <a:ln>
          <a:solidFill>
            <a:schemeClr val="tx1"/>
          </a:solidFill>
        </a:ln>
      </dgm:spPr>
    </dgm:pt>
    <dgm:pt modelId="{119AC1F1-C156-4329-A984-7EB343C72043}" type="pres">
      <dgm:prSet presAssocID="{C4AF19A1-6612-4995-A0B1-77260AEACA3F}" presName="Parent4" presStyleLbl="revTx" presStyleIdx="3" presStyleCnt="6" custScaleX="1169395" custScaleY="1474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60ACC2-5E11-43CB-A8C4-CCF44B98DD91}" type="pres">
      <dgm:prSet presAssocID="{2DA3E1FA-47B9-4C82-A007-05F72012E259}" presName="Accent5" presStyleCnt="0"/>
      <dgm:spPr/>
    </dgm:pt>
    <dgm:pt modelId="{F1102319-6277-4FA5-A64C-936DA3F4E05F}" type="pres">
      <dgm:prSet presAssocID="{2DA3E1FA-47B9-4C82-A007-05F72012E259}" presName="Accent" presStyleLbl="node1" presStyleIdx="4" presStyleCnt="6" custScaleX="727264" custLinFactNeighborX="33585" custLinFactNeighborY="5374"/>
      <dgm:spPr>
        <a:ln>
          <a:solidFill>
            <a:schemeClr val="tx1"/>
          </a:solidFill>
        </a:ln>
      </dgm:spPr>
    </dgm:pt>
    <dgm:pt modelId="{52CB8249-E0BA-4169-AD94-7BF885648CC6}" type="pres">
      <dgm:prSet presAssocID="{2DA3E1FA-47B9-4C82-A007-05F72012E259}" presName="Parent5" presStyleLbl="revTx" presStyleIdx="4" presStyleCnt="6" custScaleX="1176941" custScaleY="22063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37C44-5283-4495-948A-BCE0E4D63EAC}" type="pres">
      <dgm:prSet presAssocID="{8E104290-6AFE-4166-BFC5-E3351F36E8AB}" presName="Accent6" presStyleCnt="0"/>
      <dgm:spPr/>
    </dgm:pt>
    <dgm:pt modelId="{74354845-31A4-40B1-A840-4564560ECE8B}" type="pres">
      <dgm:prSet presAssocID="{8E104290-6AFE-4166-BFC5-E3351F36E8AB}" presName="Accent" presStyleLbl="node1" presStyleIdx="5" presStyleCnt="6" custScaleX="727264" custLinFactNeighborX="-10076" custLinFactNeighborY="33903"/>
      <dgm:spPr>
        <a:ln>
          <a:solidFill>
            <a:schemeClr val="tx1"/>
          </a:solidFill>
        </a:ln>
      </dgm:spPr>
    </dgm:pt>
    <dgm:pt modelId="{CC8624D4-7C6E-48F7-B6C8-EEFFF9266FF8}" type="pres">
      <dgm:prSet presAssocID="{8E104290-6AFE-4166-BFC5-E3351F36E8AB}" presName="Parent6" presStyleLbl="revTx" presStyleIdx="5" presStyleCnt="6" custScaleX="1042567" custLinFactNeighborX="15648" custLinFactNeighborY="7101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93CD2B-40E6-4629-9A78-ECE5613D5262}" type="presOf" srcId="{DB9534A1-B53C-480D-9F88-5F61C079D978}" destId="{401ED58E-FD85-42B2-9521-0CC57FE50E1D}" srcOrd="0" destOrd="0" presId="urn:microsoft.com/office/officeart/2009/layout/CircleArrowProcess"/>
    <dgm:cxn modelId="{2B885FD2-8922-4950-9DB6-1A6250A15B54}" srcId="{101DEA1C-AAE5-48FD-8FDE-F6EEF216448C}" destId="{2DB958A5-E86C-42F8-9EE2-B4EEC95D95B0}" srcOrd="1" destOrd="0" parTransId="{F05467C5-5183-429F-9B0F-AC15A75696D4}" sibTransId="{645C89B3-B9E0-40BD-BF78-F44A26B02899}"/>
    <dgm:cxn modelId="{4CA443B2-B8B8-4B49-ABCB-DEDC5F1E50E3}" srcId="{101DEA1C-AAE5-48FD-8FDE-F6EEF216448C}" destId="{8E104290-6AFE-4166-BFC5-E3351F36E8AB}" srcOrd="5" destOrd="0" parTransId="{3540E455-E552-4B8A-8B00-DDBBFFDA4EAA}" sibTransId="{E20208D2-16D9-4715-9E63-CD1F86F68870}"/>
    <dgm:cxn modelId="{AD8A9161-7E7D-425B-B883-64AC95293724}" type="presOf" srcId="{2DB958A5-E86C-42F8-9EE2-B4EEC95D95B0}" destId="{7D580546-1185-4979-B411-F2D45649AE96}" srcOrd="0" destOrd="0" presId="urn:microsoft.com/office/officeart/2009/layout/CircleArrowProcess"/>
    <dgm:cxn modelId="{93C9AA4A-6477-440A-A6E6-A0A8B74FA366}" srcId="{101DEA1C-AAE5-48FD-8FDE-F6EEF216448C}" destId="{DB9534A1-B53C-480D-9F88-5F61C079D978}" srcOrd="0" destOrd="0" parTransId="{3DC3718E-2F0A-4659-9887-A2991215D018}" sibTransId="{96381B23-CD38-4F0D-A678-DF4CFEEC726B}"/>
    <dgm:cxn modelId="{C9D7F1A9-9EC5-4F3E-B605-E70604B6BAF9}" type="presOf" srcId="{101DEA1C-AAE5-48FD-8FDE-F6EEF216448C}" destId="{139567A4-0483-45CD-B1CF-7720F091455C}" srcOrd="0" destOrd="0" presId="urn:microsoft.com/office/officeart/2009/layout/CircleArrowProcess"/>
    <dgm:cxn modelId="{AB893278-5427-4F40-AF7E-38756FC18DE3}" type="presOf" srcId="{4C2DF1D3-0D9E-405C-8498-A07B94A79CE9}" destId="{7A010A81-E3F0-4D92-A08B-B06846DA726C}" srcOrd="0" destOrd="0" presId="urn:microsoft.com/office/officeart/2009/layout/CircleArrowProcess"/>
    <dgm:cxn modelId="{6D5BFAD0-C49C-42C5-99D8-66169D77FEDA}" srcId="{101DEA1C-AAE5-48FD-8FDE-F6EEF216448C}" destId="{4C2DF1D3-0D9E-405C-8498-A07B94A79CE9}" srcOrd="2" destOrd="0" parTransId="{9CFCA4C4-1D8D-40CC-8ADE-45F0C2DEF155}" sibTransId="{62A16BEC-2E56-4394-A9B3-37F1B429C725}"/>
    <dgm:cxn modelId="{50DFCDB2-6B5B-449B-B6FA-F24C927965A4}" type="presOf" srcId="{C4AF19A1-6612-4995-A0B1-77260AEACA3F}" destId="{119AC1F1-C156-4329-A984-7EB343C72043}" srcOrd="0" destOrd="0" presId="urn:microsoft.com/office/officeart/2009/layout/CircleArrowProcess"/>
    <dgm:cxn modelId="{5839D89D-13F7-4461-B9AC-B811C773E3D1}" srcId="{101DEA1C-AAE5-48FD-8FDE-F6EEF216448C}" destId="{C4AF19A1-6612-4995-A0B1-77260AEACA3F}" srcOrd="3" destOrd="0" parTransId="{13B6663B-3255-4D0B-A3D9-D0EA4B8992AE}" sibTransId="{2C179744-8C2C-400F-9656-25B168EFE087}"/>
    <dgm:cxn modelId="{87BAD35D-D466-4EFF-BA32-9A0AB5D1DB52}" type="presOf" srcId="{8E104290-6AFE-4166-BFC5-E3351F36E8AB}" destId="{CC8624D4-7C6E-48F7-B6C8-EEFFF9266FF8}" srcOrd="0" destOrd="0" presId="urn:microsoft.com/office/officeart/2009/layout/CircleArrowProcess"/>
    <dgm:cxn modelId="{595A9E87-51CE-4D69-9E06-61312C41810C}" type="presOf" srcId="{2DA3E1FA-47B9-4C82-A007-05F72012E259}" destId="{52CB8249-E0BA-4169-AD94-7BF885648CC6}" srcOrd="0" destOrd="0" presId="urn:microsoft.com/office/officeart/2009/layout/CircleArrowProcess"/>
    <dgm:cxn modelId="{6BB63A93-AC24-4145-8FC4-34C3A3312935}" srcId="{101DEA1C-AAE5-48FD-8FDE-F6EEF216448C}" destId="{2DA3E1FA-47B9-4C82-A007-05F72012E259}" srcOrd="4" destOrd="0" parTransId="{2225E2D0-5A94-45A9-AD05-BFB2ED35141D}" sibTransId="{679E5665-6D24-4EA1-9A3C-E4EDDE1C6208}"/>
    <dgm:cxn modelId="{41F0B431-2C43-40CE-8544-44AE7059EA61}" type="presParOf" srcId="{139567A4-0483-45CD-B1CF-7720F091455C}" destId="{09EAFFB6-A327-4091-9417-93525A47C210}" srcOrd="0" destOrd="0" presId="urn:microsoft.com/office/officeart/2009/layout/CircleArrowProcess"/>
    <dgm:cxn modelId="{D019A086-956A-4758-8CF1-1562E9C5E2D9}" type="presParOf" srcId="{09EAFFB6-A327-4091-9417-93525A47C210}" destId="{4817121A-2009-4635-BA1D-C1CC1BCCBC67}" srcOrd="0" destOrd="0" presId="urn:microsoft.com/office/officeart/2009/layout/CircleArrowProcess"/>
    <dgm:cxn modelId="{96005EA3-6528-421D-994D-F1DFAFEBF573}" type="presParOf" srcId="{139567A4-0483-45CD-B1CF-7720F091455C}" destId="{401ED58E-FD85-42B2-9521-0CC57FE50E1D}" srcOrd="1" destOrd="0" presId="urn:microsoft.com/office/officeart/2009/layout/CircleArrowProcess"/>
    <dgm:cxn modelId="{8E404A99-0AC0-428D-BF29-96BA10D62C82}" type="presParOf" srcId="{139567A4-0483-45CD-B1CF-7720F091455C}" destId="{DF5EB99C-8887-4F56-A02E-CEC29422DE02}" srcOrd="2" destOrd="0" presId="urn:microsoft.com/office/officeart/2009/layout/CircleArrowProcess"/>
    <dgm:cxn modelId="{280E0A7A-FE79-43F6-8237-50569CFB77FE}" type="presParOf" srcId="{DF5EB99C-8887-4F56-A02E-CEC29422DE02}" destId="{4908342E-80B3-48B3-9D3B-14DD7BA17771}" srcOrd="0" destOrd="0" presId="urn:microsoft.com/office/officeart/2009/layout/CircleArrowProcess"/>
    <dgm:cxn modelId="{ED22D072-6F6F-4BCF-BC06-0CF82AE1BC7F}" type="presParOf" srcId="{139567A4-0483-45CD-B1CF-7720F091455C}" destId="{7D580546-1185-4979-B411-F2D45649AE96}" srcOrd="3" destOrd="0" presId="urn:microsoft.com/office/officeart/2009/layout/CircleArrowProcess"/>
    <dgm:cxn modelId="{8D9C0B68-6233-40FC-844B-A828079FCA65}" type="presParOf" srcId="{139567A4-0483-45CD-B1CF-7720F091455C}" destId="{E90BF950-285A-425D-BF62-5DF3197CE676}" srcOrd="4" destOrd="0" presId="urn:microsoft.com/office/officeart/2009/layout/CircleArrowProcess"/>
    <dgm:cxn modelId="{D7653A49-7809-40CE-9DF7-DD9FD806E49E}" type="presParOf" srcId="{E90BF950-285A-425D-BF62-5DF3197CE676}" destId="{2384947F-E2AD-4F0A-8CD8-C06D567B2714}" srcOrd="0" destOrd="0" presId="urn:microsoft.com/office/officeart/2009/layout/CircleArrowProcess"/>
    <dgm:cxn modelId="{4C88A85B-1762-486B-A77A-9425F1346B6D}" type="presParOf" srcId="{139567A4-0483-45CD-B1CF-7720F091455C}" destId="{7A010A81-E3F0-4D92-A08B-B06846DA726C}" srcOrd="5" destOrd="0" presId="urn:microsoft.com/office/officeart/2009/layout/CircleArrowProcess"/>
    <dgm:cxn modelId="{E8391C17-4BA4-43EA-AA94-4C446A42D2D0}" type="presParOf" srcId="{139567A4-0483-45CD-B1CF-7720F091455C}" destId="{EF59F8A5-6AFB-4A3E-B5AD-145F0A071DE2}" srcOrd="6" destOrd="0" presId="urn:microsoft.com/office/officeart/2009/layout/CircleArrowProcess"/>
    <dgm:cxn modelId="{385C128F-6D75-4067-87B7-6F7145CE9BB3}" type="presParOf" srcId="{EF59F8A5-6AFB-4A3E-B5AD-145F0A071DE2}" destId="{A41D1042-4465-4C68-9F3F-142B2626447F}" srcOrd="0" destOrd="0" presId="urn:microsoft.com/office/officeart/2009/layout/CircleArrowProcess"/>
    <dgm:cxn modelId="{58D41FF4-99C1-479E-BF52-E627CBCDC4C8}" type="presParOf" srcId="{139567A4-0483-45CD-B1CF-7720F091455C}" destId="{119AC1F1-C156-4329-A984-7EB343C72043}" srcOrd="7" destOrd="0" presId="urn:microsoft.com/office/officeart/2009/layout/CircleArrowProcess"/>
    <dgm:cxn modelId="{ED6F9720-A4E8-41DE-A18F-304AB0680CBE}" type="presParOf" srcId="{139567A4-0483-45CD-B1CF-7720F091455C}" destId="{BF60ACC2-5E11-43CB-A8C4-CCF44B98DD91}" srcOrd="8" destOrd="0" presId="urn:microsoft.com/office/officeart/2009/layout/CircleArrowProcess"/>
    <dgm:cxn modelId="{8093BC13-9084-48ED-B2F5-E7558EFE23FA}" type="presParOf" srcId="{BF60ACC2-5E11-43CB-A8C4-CCF44B98DD91}" destId="{F1102319-6277-4FA5-A64C-936DA3F4E05F}" srcOrd="0" destOrd="0" presId="urn:microsoft.com/office/officeart/2009/layout/CircleArrowProcess"/>
    <dgm:cxn modelId="{0AF41976-4058-4CE6-8678-0ED57A09A8ED}" type="presParOf" srcId="{139567A4-0483-45CD-B1CF-7720F091455C}" destId="{52CB8249-E0BA-4169-AD94-7BF885648CC6}" srcOrd="9" destOrd="0" presId="urn:microsoft.com/office/officeart/2009/layout/CircleArrowProcess"/>
    <dgm:cxn modelId="{90AD942B-A1B7-4BB4-A7BE-BD902DD4E389}" type="presParOf" srcId="{139567A4-0483-45CD-B1CF-7720F091455C}" destId="{46237C44-5283-4495-948A-BCE0E4D63EAC}" srcOrd="10" destOrd="0" presId="urn:microsoft.com/office/officeart/2009/layout/CircleArrowProcess"/>
    <dgm:cxn modelId="{9E2F9AB3-56B8-4114-8185-8C7DBC191407}" type="presParOf" srcId="{46237C44-5283-4495-948A-BCE0E4D63EAC}" destId="{74354845-31A4-40B1-A840-4564560ECE8B}" srcOrd="0" destOrd="0" presId="urn:microsoft.com/office/officeart/2009/layout/CircleArrowProcess"/>
    <dgm:cxn modelId="{F89F7321-DBBF-48AB-8023-2A0EF792611D}" type="presParOf" srcId="{139567A4-0483-45CD-B1CF-7720F091455C}" destId="{CC8624D4-7C6E-48F7-B6C8-EEFFF9266FF8}" srcOrd="11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B0306C3-230C-408D-95D1-CA03C45E5183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4FA09A1-583F-4B83-8400-2FF1512374D8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«Менеджер»(руководитель ) модуля </a:t>
          </a:r>
        </a:p>
        <a:p>
          <a:r>
            <a:rPr lang="ru-RU" dirty="0" smtClean="0">
              <a:solidFill>
                <a:schemeClr val="tx1"/>
              </a:solidFill>
            </a:rPr>
            <a:t>( компетенции) </a:t>
          </a:r>
          <a:endParaRPr lang="ru-RU" dirty="0">
            <a:solidFill>
              <a:schemeClr val="tx1"/>
            </a:solidFill>
          </a:endParaRPr>
        </a:p>
      </dgm:t>
    </dgm:pt>
    <dgm:pt modelId="{2B3A1A79-E026-4CA8-8EDB-D948105875C4}" type="parTrans" cxnId="{04E4055B-D3AA-45A7-89DD-6448F8E62FFC}">
      <dgm:prSet/>
      <dgm:spPr/>
      <dgm:t>
        <a:bodyPr/>
        <a:lstStyle/>
        <a:p>
          <a:endParaRPr lang="ru-RU"/>
        </a:p>
      </dgm:t>
    </dgm:pt>
    <dgm:pt modelId="{0DBE92C7-85BF-46F8-B4C4-5D9DFEE80549}" type="sibTrans" cxnId="{04E4055B-D3AA-45A7-89DD-6448F8E62FFC}">
      <dgm:prSet/>
      <dgm:spPr/>
      <dgm:t>
        <a:bodyPr/>
        <a:lstStyle/>
        <a:p>
          <a:endParaRPr lang="ru-RU"/>
        </a:p>
      </dgm:t>
    </dgm:pt>
    <dgm:pt modelId="{5BD97970-2FBF-49DA-AE65-C0CC1D53018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Сквозная тарификация : </a:t>
          </a:r>
          <a:endParaRPr lang="ru-RU" b="1" dirty="0">
            <a:solidFill>
              <a:schemeClr val="tx1"/>
            </a:solidFill>
          </a:endParaRPr>
        </a:p>
      </dgm:t>
    </dgm:pt>
    <dgm:pt modelId="{52B4E90B-D16E-47DA-A926-22EA5B07F1BD}" type="parTrans" cxnId="{19B5FB28-FEEA-43D2-9B4A-FF0A7005B53C}">
      <dgm:prSet/>
      <dgm:spPr/>
      <dgm:t>
        <a:bodyPr/>
        <a:lstStyle/>
        <a:p>
          <a:endParaRPr lang="ru-RU"/>
        </a:p>
      </dgm:t>
    </dgm:pt>
    <dgm:pt modelId="{593882FC-EB91-42A2-BB1A-743C9932BF6E}" type="sibTrans" cxnId="{19B5FB28-FEEA-43D2-9B4A-FF0A7005B53C}">
      <dgm:prSet/>
      <dgm:spPr/>
      <dgm:t>
        <a:bodyPr/>
        <a:lstStyle/>
        <a:p>
          <a:endParaRPr lang="ru-RU"/>
        </a:p>
      </dgm:t>
    </dgm:pt>
    <dgm:pt modelId="{D77A4AC5-1B2E-48DA-81FF-C100463AD93F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Разработка материально-технического обеспечения модуля , методик образовательной траектории </a:t>
          </a:r>
        </a:p>
        <a:p>
          <a:r>
            <a:rPr lang="ru-RU" b="1" dirty="0" smtClean="0">
              <a:solidFill>
                <a:schemeClr val="tx1"/>
              </a:solidFill>
            </a:rPr>
            <a:t>( дуальное обучение ), осуществляет взаимодействие с социальными партнерами </a:t>
          </a:r>
        </a:p>
        <a:p>
          <a:r>
            <a:rPr lang="ru-RU" b="1" dirty="0" smtClean="0">
              <a:solidFill>
                <a:schemeClr val="tx1"/>
              </a:solidFill>
            </a:rPr>
            <a:t>( площадки вуза, предприятия)</a:t>
          </a:r>
          <a:endParaRPr lang="ru-RU" b="1" dirty="0">
            <a:solidFill>
              <a:schemeClr val="tx1"/>
            </a:solidFill>
          </a:endParaRPr>
        </a:p>
      </dgm:t>
    </dgm:pt>
    <dgm:pt modelId="{AF251859-6ACD-4AC7-BED6-5944AFDFB2BB}" type="parTrans" cxnId="{49EF5D3D-E0E9-4F9D-9BB9-1D148368B591}">
      <dgm:prSet/>
      <dgm:spPr/>
      <dgm:t>
        <a:bodyPr/>
        <a:lstStyle/>
        <a:p>
          <a:endParaRPr lang="ru-RU"/>
        </a:p>
      </dgm:t>
    </dgm:pt>
    <dgm:pt modelId="{D7761FFF-39F8-4316-B045-215D4687F5DF}" type="sibTrans" cxnId="{49EF5D3D-E0E9-4F9D-9BB9-1D148368B591}">
      <dgm:prSet/>
      <dgm:spPr/>
      <dgm:t>
        <a:bodyPr/>
        <a:lstStyle/>
        <a:p>
          <a:endParaRPr lang="ru-RU"/>
        </a:p>
      </dgm:t>
    </dgm:pt>
    <dgm:pt modelId="{DBA4DB7C-336C-43B5-9CFF-BCE77F65ADB2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Определение стратегии развития специалиста по данному виду профессиональной деятельности ,планируемые изменения трудовых функций работника в среднесрочной перспективе (не менее трех лет) в связи с обновлением техники, технологий и организации труда </a:t>
          </a:r>
          <a:endParaRPr lang="ru-RU" b="1" dirty="0">
            <a:solidFill>
              <a:schemeClr val="tx1"/>
            </a:solidFill>
          </a:endParaRPr>
        </a:p>
      </dgm:t>
    </dgm:pt>
    <dgm:pt modelId="{BF091AE5-E327-4994-93B5-A9593CD1985E}" type="parTrans" cxnId="{67B14535-865D-4320-890F-AA44AC28BF4E}">
      <dgm:prSet/>
      <dgm:spPr/>
      <dgm:t>
        <a:bodyPr/>
        <a:lstStyle/>
        <a:p>
          <a:endParaRPr lang="ru-RU"/>
        </a:p>
      </dgm:t>
    </dgm:pt>
    <dgm:pt modelId="{FE8A3373-039E-48AB-9A86-DCACC664EA82}" type="sibTrans" cxnId="{67B14535-865D-4320-890F-AA44AC28BF4E}">
      <dgm:prSet/>
      <dgm:spPr/>
      <dgm:t>
        <a:bodyPr/>
        <a:lstStyle/>
        <a:p>
          <a:endParaRPr lang="ru-RU"/>
        </a:p>
      </dgm:t>
    </dgm:pt>
    <dgm:pt modelId="{084BC195-0AF3-41B2-A4D0-CA7587E5EA88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Преподавателя (мастера)\ведут весь профессиональный модуль от его начала до ГИА</a:t>
          </a:r>
          <a:endParaRPr lang="ru-RU" b="1" dirty="0">
            <a:solidFill>
              <a:schemeClr val="tx1"/>
            </a:solidFill>
          </a:endParaRPr>
        </a:p>
      </dgm:t>
    </dgm:pt>
    <dgm:pt modelId="{9E66D773-BB7E-411D-94C1-30D95E0B71AC}" type="parTrans" cxnId="{36393019-A450-4D12-BB24-363E5B7A1676}">
      <dgm:prSet/>
      <dgm:spPr/>
      <dgm:t>
        <a:bodyPr/>
        <a:lstStyle/>
        <a:p>
          <a:endParaRPr lang="ru-RU"/>
        </a:p>
      </dgm:t>
    </dgm:pt>
    <dgm:pt modelId="{9FA6DDCB-C522-4181-A812-7B79BA7C06E1}" type="sibTrans" cxnId="{36393019-A450-4D12-BB24-363E5B7A1676}">
      <dgm:prSet/>
      <dgm:spPr/>
      <dgm:t>
        <a:bodyPr/>
        <a:lstStyle/>
        <a:p>
          <a:endParaRPr lang="ru-RU"/>
        </a:p>
      </dgm:t>
    </dgm:pt>
    <dgm:pt modelId="{81759E17-31BC-4C58-957D-E2FF04361B01}" type="pres">
      <dgm:prSet presAssocID="{FB0306C3-230C-408D-95D1-CA03C45E518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E69D07-886A-43D1-8955-7F107BEF3391}" type="pres">
      <dgm:prSet presAssocID="{24FA09A1-583F-4B83-8400-2FF1512374D8}" presName="roof" presStyleLbl="dkBgShp" presStyleIdx="0" presStyleCnt="2"/>
      <dgm:spPr/>
      <dgm:t>
        <a:bodyPr/>
        <a:lstStyle/>
        <a:p>
          <a:endParaRPr lang="ru-RU"/>
        </a:p>
      </dgm:t>
    </dgm:pt>
    <dgm:pt modelId="{6B12B8F3-A08C-4FC8-933E-297E53F4C9AF}" type="pres">
      <dgm:prSet presAssocID="{24FA09A1-583F-4B83-8400-2FF1512374D8}" presName="pillars" presStyleCnt="0"/>
      <dgm:spPr/>
    </dgm:pt>
    <dgm:pt modelId="{D786F009-45E8-4334-AA56-F3ED70F4B76A}" type="pres">
      <dgm:prSet presAssocID="{24FA09A1-583F-4B83-8400-2FF1512374D8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F71AE8-4DB9-45FE-8BE3-215571E0AF33}" type="pres">
      <dgm:prSet presAssocID="{D77A4AC5-1B2E-48DA-81FF-C100463AD93F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5200C0-3D4C-4AE9-AF16-B576EDB1EAFC}" type="pres">
      <dgm:prSet presAssocID="{DBA4DB7C-336C-43B5-9CFF-BCE77F65ADB2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BB953E-04F3-4DF2-8256-192CAFB03A5D}" type="pres">
      <dgm:prSet presAssocID="{24FA09A1-583F-4B83-8400-2FF1512374D8}" presName="base" presStyleLbl="dkBgShp" presStyleIdx="1" presStyleCnt="2"/>
      <dgm:spPr/>
    </dgm:pt>
  </dgm:ptLst>
  <dgm:cxnLst>
    <dgm:cxn modelId="{FBD992CC-4440-44AF-9C9D-A94403427CA7}" type="presOf" srcId="{24FA09A1-583F-4B83-8400-2FF1512374D8}" destId="{1EE69D07-886A-43D1-8955-7F107BEF3391}" srcOrd="0" destOrd="0" presId="urn:microsoft.com/office/officeart/2005/8/layout/hList3"/>
    <dgm:cxn modelId="{4D0624EA-C096-4DEA-ABA9-826E1AD85ECF}" type="presOf" srcId="{084BC195-0AF3-41B2-A4D0-CA7587E5EA88}" destId="{D786F009-45E8-4334-AA56-F3ED70F4B76A}" srcOrd="0" destOrd="1" presId="urn:microsoft.com/office/officeart/2005/8/layout/hList3"/>
    <dgm:cxn modelId="{19B5FB28-FEEA-43D2-9B4A-FF0A7005B53C}" srcId="{24FA09A1-583F-4B83-8400-2FF1512374D8}" destId="{5BD97970-2FBF-49DA-AE65-C0CC1D53018A}" srcOrd="0" destOrd="0" parTransId="{52B4E90B-D16E-47DA-A926-22EA5B07F1BD}" sibTransId="{593882FC-EB91-42A2-BB1A-743C9932BF6E}"/>
    <dgm:cxn modelId="{49EF5D3D-E0E9-4F9D-9BB9-1D148368B591}" srcId="{24FA09A1-583F-4B83-8400-2FF1512374D8}" destId="{D77A4AC5-1B2E-48DA-81FF-C100463AD93F}" srcOrd="1" destOrd="0" parTransId="{AF251859-6ACD-4AC7-BED6-5944AFDFB2BB}" sibTransId="{D7761FFF-39F8-4316-B045-215D4687F5DF}"/>
    <dgm:cxn modelId="{26C5B1E8-A6F4-4B42-81AF-BDE45BF9C077}" type="presOf" srcId="{DBA4DB7C-336C-43B5-9CFF-BCE77F65ADB2}" destId="{225200C0-3D4C-4AE9-AF16-B576EDB1EAFC}" srcOrd="0" destOrd="0" presId="urn:microsoft.com/office/officeart/2005/8/layout/hList3"/>
    <dgm:cxn modelId="{0AE8BD06-6C4E-41C8-830B-65F9F2EC1928}" type="presOf" srcId="{D77A4AC5-1B2E-48DA-81FF-C100463AD93F}" destId="{03F71AE8-4DB9-45FE-8BE3-215571E0AF33}" srcOrd="0" destOrd="0" presId="urn:microsoft.com/office/officeart/2005/8/layout/hList3"/>
    <dgm:cxn modelId="{0D4DC0B6-8283-4C40-A829-158DDAE723DD}" type="presOf" srcId="{FB0306C3-230C-408D-95D1-CA03C45E5183}" destId="{81759E17-31BC-4C58-957D-E2FF04361B01}" srcOrd="0" destOrd="0" presId="urn:microsoft.com/office/officeart/2005/8/layout/hList3"/>
    <dgm:cxn modelId="{67B14535-865D-4320-890F-AA44AC28BF4E}" srcId="{24FA09A1-583F-4B83-8400-2FF1512374D8}" destId="{DBA4DB7C-336C-43B5-9CFF-BCE77F65ADB2}" srcOrd="2" destOrd="0" parTransId="{BF091AE5-E327-4994-93B5-A9593CD1985E}" sibTransId="{FE8A3373-039E-48AB-9A86-DCACC664EA82}"/>
    <dgm:cxn modelId="{04E4055B-D3AA-45A7-89DD-6448F8E62FFC}" srcId="{FB0306C3-230C-408D-95D1-CA03C45E5183}" destId="{24FA09A1-583F-4B83-8400-2FF1512374D8}" srcOrd="0" destOrd="0" parTransId="{2B3A1A79-E026-4CA8-8EDB-D948105875C4}" sibTransId="{0DBE92C7-85BF-46F8-B4C4-5D9DFEE80549}"/>
    <dgm:cxn modelId="{2B17FA83-C366-43CD-A74E-8417BA3634C8}" type="presOf" srcId="{5BD97970-2FBF-49DA-AE65-C0CC1D53018A}" destId="{D786F009-45E8-4334-AA56-F3ED70F4B76A}" srcOrd="0" destOrd="0" presId="urn:microsoft.com/office/officeart/2005/8/layout/hList3"/>
    <dgm:cxn modelId="{36393019-A450-4D12-BB24-363E5B7A1676}" srcId="{5BD97970-2FBF-49DA-AE65-C0CC1D53018A}" destId="{084BC195-0AF3-41B2-A4D0-CA7587E5EA88}" srcOrd="0" destOrd="0" parTransId="{9E66D773-BB7E-411D-94C1-30D95E0B71AC}" sibTransId="{9FA6DDCB-C522-4181-A812-7B79BA7C06E1}"/>
    <dgm:cxn modelId="{72871BF9-F7BE-40FF-9DD9-825C0A3620F5}" type="presParOf" srcId="{81759E17-31BC-4C58-957D-E2FF04361B01}" destId="{1EE69D07-886A-43D1-8955-7F107BEF3391}" srcOrd="0" destOrd="0" presId="urn:microsoft.com/office/officeart/2005/8/layout/hList3"/>
    <dgm:cxn modelId="{9F970A7E-29F3-4A65-BDCD-EC0F6DFA2CC1}" type="presParOf" srcId="{81759E17-31BC-4C58-957D-E2FF04361B01}" destId="{6B12B8F3-A08C-4FC8-933E-297E53F4C9AF}" srcOrd="1" destOrd="0" presId="urn:microsoft.com/office/officeart/2005/8/layout/hList3"/>
    <dgm:cxn modelId="{84E3A63C-4766-4DA1-B44B-527D1AEFDF3E}" type="presParOf" srcId="{6B12B8F3-A08C-4FC8-933E-297E53F4C9AF}" destId="{D786F009-45E8-4334-AA56-F3ED70F4B76A}" srcOrd="0" destOrd="0" presId="urn:microsoft.com/office/officeart/2005/8/layout/hList3"/>
    <dgm:cxn modelId="{2757918F-E24E-42F5-8781-4D06C3609E9C}" type="presParOf" srcId="{6B12B8F3-A08C-4FC8-933E-297E53F4C9AF}" destId="{03F71AE8-4DB9-45FE-8BE3-215571E0AF33}" srcOrd="1" destOrd="0" presId="urn:microsoft.com/office/officeart/2005/8/layout/hList3"/>
    <dgm:cxn modelId="{E6023F4F-0598-4292-912B-0236A715F063}" type="presParOf" srcId="{6B12B8F3-A08C-4FC8-933E-297E53F4C9AF}" destId="{225200C0-3D4C-4AE9-AF16-B576EDB1EAFC}" srcOrd="2" destOrd="0" presId="urn:microsoft.com/office/officeart/2005/8/layout/hList3"/>
    <dgm:cxn modelId="{E2B77F7E-EC7E-45D3-A2C5-12E395199E31}" type="presParOf" srcId="{81759E17-31BC-4C58-957D-E2FF04361B01}" destId="{0FBB953E-04F3-4DF2-8256-192CAFB03A5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3CFDBB0-FCC0-46AD-8532-3522AF34DFE5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FDF892-B8A7-47EA-9AFB-929E8914D4B4}">
      <dgm:prSet phldrT="[Текст]"/>
      <dgm:spPr/>
      <dgm:t>
        <a:bodyPr/>
        <a:lstStyle/>
        <a:p>
          <a:r>
            <a:rPr lang="ru-RU" dirty="0" smtClean="0"/>
            <a:t>Определение и оснащение образовательного пространства средствами обучения и воспитания (в том числе техническими), материалами (в том числе расходными), в соответствии с основными видами проф. деятельности </a:t>
          </a:r>
          <a:endParaRPr lang="ru-RU" dirty="0"/>
        </a:p>
      </dgm:t>
    </dgm:pt>
    <dgm:pt modelId="{376480FF-C0C6-4D01-A855-03490B8D42DA}" type="parTrans" cxnId="{8A3E1C02-7375-43BE-8B2B-68A00E2C60A7}">
      <dgm:prSet/>
      <dgm:spPr/>
      <dgm:t>
        <a:bodyPr/>
        <a:lstStyle/>
        <a:p>
          <a:endParaRPr lang="ru-RU"/>
        </a:p>
      </dgm:t>
    </dgm:pt>
    <dgm:pt modelId="{3A9C5761-ACD6-4138-9C09-13B01060F523}" type="sibTrans" cxnId="{8A3E1C02-7375-43BE-8B2B-68A00E2C60A7}">
      <dgm:prSet/>
      <dgm:spPr/>
      <dgm:t>
        <a:bodyPr/>
        <a:lstStyle/>
        <a:p>
          <a:endParaRPr lang="ru-RU"/>
        </a:p>
      </dgm:t>
    </dgm:pt>
    <dgm:pt modelId="{783D5617-94BC-49A2-B728-D012146E3C15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Аналитические справки,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415F15-750C-4C8D-9C91-1749BD112DC5}" type="parTrans" cxnId="{BDAE1372-D62D-4884-8E2E-AFF1316F3020}">
      <dgm:prSet/>
      <dgm:spPr/>
      <dgm:t>
        <a:bodyPr/>
        <a:lstStyle/>
        <a:p>
          <a:endParaRPr lang="ru-RU"/>
        </a:p>
      </dgm:t>
    </dgm:pt>
    <dgm:pt modelId="{09C37FC6-8F7F-4B94-B647-F8F33851FCF7}" type="sibTrans" cxnId="{BDAE1372-D62D-4884-8E2E-AFF1316F3020}">
      <dgm:prSet/>
      <dgm:spPr/>
      <dgm:t>
        <a:bodyPr/>
        <a:lstStyle/>
        <a:p>
          <a:endParaRPr lang="ru-RU"/>
        </a:p>
      </dgm:t>
    </dgm:pt>
    <dgm:pt modelId="{B2543721-1329-4073-8C5D-3702E1FE2AC2}">
      <dgm:prSet phldrT="[Текст]"/>
      <dgm:spPr/>
      <dgm:t>
        <a:bodyPr/>
        <a:lstStyle/>
        <a:p>
          <a:r>
            <a:rPr lang="ru-RU" dirty="0" smtClean="0"/>
            <a:t>Обеспечение укомплектованности Библиотечно-информационного центра печатными и электронными образовательными ресурсами</a:t>
          </a:r>
        </a:p>
      </dgm:t>
    </dgm:pt>
    <dgm:pt modelId="{03A2FBB2-8689-403C-825A-45EAAA896702}" type="parTrans" cxnId="{DC79504A-C9E8-4101-8C6F-E4AF3E5FAC44}">
      <dgm:prSet/>
      <dgm:spPr/>
      <dgm:t>
        <a:bodyPr/>
        <a:lstStyle/>
        <a:p>
          <a:endParaRPr lang="ru-RU"/>
        </a:p>
      </dgm:t>
    </dgm:pt>
    <dgm:pt modelId="{8FD11A98-C96D-4FAA-B1CA-3EA910B3F6CA}" type="sibTrans" cxnId="{DC79504A-C9E8-4101-8C6F-E4AF3E5FAC44}">
      <dgm:prSet/>
      <dgm:spPr/>
      <dgm:t>
        <a:bodyPr/>
        <a:lstStyle/>
        <a:p>
          <a:endParaRPr lang="ru-RU"/>
        </a:p>
      </dgm:t>
    </dgm:pt>
    <dgm:pt modelId="{DFCABB5B-5224-4B87-9F49-18753034A45D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Банк печатных и электронных образовательных ресурсов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93FF6-568E-48F6-9ABA-7DE2216D4D53}" type="parTrans" cxnId="{CA857509-12D3-4A22-BDC2-7DDF5981E51C}">
      <dgm:prSet/>
      <dgm:spPr/>
      <dgm:t>
        <a:bodyPr/>
        <a:lstStyle/>
        <a:p>
          <a:endParaRPr lang="ru-RU"/>
        </a:p>
      </dgm:t>
    </dgm:pt>
    <dgm:pt modelId="{A8768883-2F0E-435B-97D1-090518CC4DC3}" type="sibTrans" cxnId="{CA857509-12D3-4A22-BDC2-7DDF5981E51C}">
      <dgm:prSet/>
      <dgm:spPr/>
      <dgm:t>
        <a:bodyPr/>
        <a:lstStyle/>
        <a:p>
          <a:endParaRPr lang="ru-RU"/>
        </a:p>
      </dgm:t>
    </dgm:pt>
    <dgm:pt modelId="{65EFB0FF-9355-4A85-869E-E09C397216F7}">
      <dgm:prSet/>
      <dgm:spPr/>
      <dgm:t>
        <a:bodyPr/>
        <a:lstStyle/>
        <a:p>
          <a:r>
            <a:rPr lang="ru-RU" dirty="0" smtClean="0"/>
            <a:t>Обеспечение соответствия условий реализации ООП противопожарным нормам, санитарно-гигиеническим нормам, нормам  охраны труда работник</a:t>
          </a:r>
          <a:endParaRPr lang="ru-RU" dirty="0"/>
        </a:p>
      </dgm:t>
    </dgm:pt>
    <dgm:pt modelId="{E9260579-6ECF-48C6-A538-A4B416916E14}" type="parTrans" cxnId="{F9DF5705-CD0F-4E4B-A7B5-201CD1A92DDA}">
      <dgm:prSet/>
      <dgm:spPr/>
      <dgm:t>
        <a:bodyPr/>
        <a:lstStyle/>
        <a:p>
          <a:endParaRPr lang="ru-RU"/>
        </a:p>
      </dgm:t>
    </dgm:pt>
    <dgm:pt modelId="{632E31E2-BD8B-4620-A5C1-886873594468}" type="sibTrans" cxnId="{F9DF5705-CD0F-4E4B-A7B5-201CD1A92DDA}">
      <dgm:prSet/>
      <dgm:spPr/>
      <dgm:t>
        <a:bodyPr/>
        <a:lstStyle/>
        <a:p>
          <a:endParaRPr lang="ru-RU"/>
        </a:p>
      </dgm:t>
    </dgm:pt>
    <dgm:pt modelId="{012A9FA7-923B-4A9F-9344-AC4E86FF52BD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соответствия 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38BCC1-4CDC-4C1D-B68C-D7805B0CBF37}" type="parTrans" cxnId="{E9AB0450-085D-4104-9E98-F174F7B4C421}">
      <dgm:prSet/>
      <dgm:spPr/>
      <dgm:t>
        <a:bodyPr/>
        <a:lstStyle/>
        <a:p>
          <a:endParaRPr lang="ru-RU"/>
        </a:p>
      </dgm:t>
    </dgm:pt>
    <dgm:pt modelId="{18B2C929-09F1-46D3-8912-3B791CC9B45F}" type="sibTrans" cxnId="{E9AB0450-085D-4104-9E98-F174F7B4C421}">
      <dgm:prSet/>
      <dgm:spPr/>
      <dgm:t>
        <a:bodyPr/>
        <a:lstStyle/>
        <a:p>
          <a:endParaRPr lang="ru-RU"/>
        </a:p>
      </dgm:t>
    </dgm:pt>
    <dgm:pt modelId="{6AE78281-9415-4A8D-BE4C-F3E520BB69A0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определяем сами , нет требованию к рецензированию и грифованию)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39F691-F54F-474D-B3B7-23EAB1505982}" type="parTrans" cxnId="{0C110F95-7506-4B81-95B0-6C20DE33F4F0}">
      <dgm:prSet/>
      <dgm:spPr/>
      <dgm:t>
        <a:bodyPr/>
        <a:lstStyle/>
        <a:p>
          <a:endParaRPr lang="ru-RU"/>
        </a:p>
      </dgm:t>
    </dgm:pt>
    <dgm:pt modelId="{B0D70718-3F6C-43F5-A695-F4B7F048A708}" type="sibTrans" cxnId="{0C110F95-7506-4B81-95B0-6C20DE33F4F0}">
      <dgm:prSet/>
      <dgm:spPr/>
      <dgm:t>
        <a:bodyPr/>
        <a:lstStyle/>
        <a:p>
          <a:endParaRPr lang="ru-RU"/>
        </a:p>
      </dgm:t>
    </dgm:pt>
    <dgm:pt modelId="{7BD01507-46A1-4CD7-8B47-233BF97C1CF2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ПИСЬМО МИНОБР РФ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 16 сентября 2015 г. № АК-2692/05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6FD022-8E93-4DFB-BB32-FC955174BD53}" type="parTrans" cxnId="{D07B0C8C-F033-4EA0-A49D-B161ADDFB576}">
      <dgm:prSet/>
      <dgm:spPr/>
      <dgm:t>
        <a:bodyPr/>
        <a:lstStyle/>
        <a:p>
          <a:endParaRPr lang="ru-RU"/>
        </a:p>
      </dgm:t>
    </dgm:pt>
    <dgm:pt modelId="{57D7FDA8-B344-4231-BA17-5C087C5E3BDC}" type="sibTrans" cxnId="{D07B0C8C-F033-4EA0-A49D-B161ADDFB576}">
      <dgm:prSet/>
      <dgm:spPr/>
      <dgm:t>
        <a:bodyPr/>
        <a:lstStyle/>
        <a:p>
          <a:endParaRPr lang="ru-RU"/>
        </a:p>
      </dgm:t>
    </dgm:pt>
    <dgm:pt modelId="{3029D9D7-AAEC-429B-9295-D9F0DF191C24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 закупок. Не менее 5 % на приобретение оборудования. Перспектива на 3 года 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5CFA68-DFB6-4980-8F66-83D7E3B88860}" type="parTrans" cxnId="{DC7F88DF-556D-4D54-8DA6-7086659B9BE5}">
      <dgm:prSet/>
      <dgm:spPr/>
      <dgm:t>
        <a:bodyPr/>
        <a:lstStyle/>
        <a:p>
          <a:endParaRPr lang="ru-RU"/>
        </a:p>
      </dgm:t>
    </dgm:pt>
    <dgm:pt modelId="{D305E7E4-D263-4E7E-82F3-0409FA293022}" type="sibTrans" cxnId="{DC7F88DF-556D-4D54-8DA6-7086659B9BE5}">
      <dgm:prSet/>
      <dgm:spPr/>
      <dgm:t>
        <a:bodyPr/>
        <a:lstStyle/>
        <a:p>
          <a:endParaRPr lang="ru-RU"/>
        </a:p>
      </dgm:t>
    </dgm:pt>
    <dgm:pt modelId="{9C5137D6-B9E4-477A-B012-DFE06B3890DA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Учебный полигон на 100 % по стандартам </a:t>
          </a:r>
          <a:r>
            <a: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WSR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123CC8-3C5E-466B-88B7-94EF1672479A}" type="parTrans" cxnId="{1BC02A85-8C31-496E-906D-C65E01BD6D2F}">
      <dgm:prSet/>
      <dgm:spPr/>
      <dgm:t>
        <a:bodyPr/>
        <a:lstStyle/>
        <a:p>
          <a:endParaRPr lang="ru-RU"/>
        </a:p>
      </dgm:t>
    </dgm:pt>
    <dgm:pt modelId="{30228B92-FDC3-4552-80EC-31A885566D90}" type="sibTrans" cxnId="{1BC02A85-8C31-496E-906D-C65E01BD6D2F}">
      <dgm:prSet/>
      <dgm:spPr/>
      <dgm:t>
        <a:bodyPr/>
        <a:lstStyle/>
        <a:p>
          <a:endParaRPr lang="ru-RU"/>
        </a:p>
      </dgm:t>
    </dgm:pt>
    <dgm:pt modelId="{720E4AF1-CA1D-4B1C-8F12-91F31C46B8C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Конкурс учебников ФИРО и Центра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1C1B99-E5C0-49D8-B324-69D9A7690FAA}" type="parTrans" cxnId="{0F1920B9-9F0B-4A43-950D-67D02F300FF8}">
      <dgm:prSet/>
      <dgm:spPr/>
      <dgm:t>
        <a:bodyPr/>
        <a:lstStyle/>
        <a:p>
          <a:endParaRPr lang="ru-RU"/>
        </a:p>
      </dgm:t>
    </dgm:pt>
    <dgm:pt modelId="{B3B7F0EC-BCAA-4A66-AAC0-F008E2148985}" type="sibTrans" cxnId="{0F1920B9-9F0B-4A43-950D-67D02F300FF8}">
      <dgm:prSet/>
      <dgm:spPr/>
      <dgm:t>
        <a:bodyPr/>
        <a:lstStyle/>
        <a:p>
          <a:endParaRPr lang="ru-RU"/>
        </a:p>
      </dgm:t>
    </dgm:pt>
    <dgm:pt modelId="{48CCBEBB-7774-43B6-A4E2-5DBED3AEC94F}" type="pres">
      <dgm:prSet presAssocID="{53CFDBB0-FCC0-46AD-8532-3522AF34DFE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B8D49BE-CA6B-4645-BF7C-2CB9232E02C6}" type="pres">
      <dgm:prSet presAssocID="{0AFDF892-B8A7-47EA-9AFB-929E8914D4B4}" presName="linNode" presStyleCnt="0"/>
      <dgm:spPr/>
    </dgm:pt>
    <dgm:pt modelId="{832B2431-D0C9-428A-8107-07E2BB8A9E87}" type="pres">
      <dgm:prSet presAssocID="{0AFDF892-B8A7-47EA-9AFB-929E8914D4B4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9CA414-9E75-4E9F-8120-1D0C6D1F7A8C}" type="pres">
      <dgm:prSet presAssocID="{0AFDF892-B8A7-47EA-9AFB-929E8914D4B4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223E4B-D9E0-4A2F-94F5-27E343A2C81F}" type="pres">
      <dgm:prSet presAssocID="{3A9C5761-ACD6-4138-9C09-13B01060F523}" presName="spacing" presStyleCnt="0"/>
      <dgm:spPr/>
    </dgm:pt>
    <dgm:pt modelId="{96B8E93E-A20F-4FD1-8E35-972AB5C89A20}" type="pres">
      <dgm:prSet presAssocID="{B2543721-1329-4073-8C5D-3702E1FE2AC2}" presName="linNode" presStyleCnt="0"/>
      <dgm:spPr/>
    </dgm:pt>
    <dgm:pt modelId="{E9DE0718-9818-4DC3-9AD7-794FAFFDC006}" type="pres">
      <dgm:prSet presAssocID="{B2543721-1329-4073-8C5D-3702E1FE2AC2}" presName="parentShp" presStyleLbl="node1" presStyleIdx="1" presStyleCnt="3" custLinFactNeighborX="740" custLinFactNeighborY="-7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CB6C88-B812-43AC-B709-A3551575932D}" type="pres">
      <dgm:prSet presAssocID="{B2543721-1329-4073-8C5D-3702E1FE2AC2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17146B-7C23-48FF-AD92-033C65A6A2B3}" type="pres">
      <dgm:prSet presAssocID="{8FD11A98-C96D-4FAA-B1CA-3EA910B3F6CA}" presName="spacing" presStyleCnt="0"/>
      <dgm:spPr/>
    </dgm:pt>
    <dgm:pt modelId="{A01BC2E0-F47D-4265-98D7-5DAE11AFC3E7}" type="pres">
      <dgm:prSet presAssocID="{65EFB0FF-9355-4A85-869E-E09C397216F7}" presName="linNode" presStyleCnt="0"/>
      <dgm:spPr/>
    </dgm:pt>
    <dgm:pt modelId="{2FD2036F-6B63-4422-B21C-874BC4139104}" type="pres">
      <dgm:prSet presAssocID="{65EFB0FF-9355-4A85-869E-E09C397216F7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9123B9-99F9-4F8E-AA7C-A281AB574C39}" type="pres">
      <dgm:prSet presAssocID="{65EFB0FF-9355-4A85-869E-E09C397216F7}" presName="childShp" presStyleLbl="bgAccFollowNode1" presStyleIdx="2" presStyleCnt="3" custLinFactNeighborX="99" custLinFactNeighborY="15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0976E8-32AB-4405-B608-B97D470D2107}" type="presOf" srcId="{783D5617-94BC-49A2-B728-D012146E3C15}" destId="{2B9CA414-9E75-4E9F-8120-1D0C6D1F7A8C}" srcOrd="0" destOrd="0" presId="urn:microsoft.com/office/officeart/2005/8/layout/vList6"/>
    <dgm:cxn modelId="{8D588287-829D-44DD-8771-3EDE1CC72075}" type="presOf" srcId="{B2543721-1329-4073-8C5D-3702E1FE2AC2}" destId="{E9DE0718-9818-4DC3-9AD7-794FAFFDC006}" srcOrd="0" destOrd="0" presId="urn:microsoft.com/office/officeart/2005/8/layout/vList6"/>
    <dgm:cxn modelId="{56CFCE3C-B901-434B-BF06-7274A1F26B39}" type="presOf" srcId="{53CFDBB0-FCC0-46AD-8532-3522AF34DFE5}" destId="{48CCBEBB-7774-43B6-A4E2-5DBED3AEC94F}" srcOrd="0" destOrd="0" presId="urn:microsoft.com/office/officeart/2005/8/layout/vList6"/>
    <dgm:cxn modelId="{0C110F95-7506-4B81-95B0-6C20DE33F4F0}" srcId="{B2543721-1329-4073-8C5D-3702E1FE2AC2}" destId="{6AE78281-9415-4A8D-BE4C-F3E520BB69A0}" srcOrd="1" destOrd="0" parTransId="{6139F691-F54F-474D-B3B7-23EAB1505982}" sibTransId="{B0D70718-3F6C-43F5-A695-F4B7F048A708}"/>
    <dgm:cxn modelId="{402EFB6A-3DEE-4012-AD34-469DFEF6A180}" type="presOf" srcId="{DFCABB5B-5224-4B87-9F49-18753034A45D}" destId="{7CCB6C88-B812-43AC-B709-A3551575932D}" srcOrd="0" destOrd="0" presId="urn:microsoft.com/office/officeart/2005/8/layout/vList6"/>
    <dgm:cxn modelId="{DC370B17-090F-4E84-A163-EBB417D7C9FB}" type="presOf" srcId="{7BD01507-46A1-4CD7-8B47-233BF97C1CF2}" destId="{7CCB6C88-B812-43AC-B709-A3551575932D}" srcOrd="0" destOrd="2" presId="urn:microsoft.com/office/officeart/2005/8/layout/vList6"/>
    <dgm:cxn modelId="{A667E07F-9A9E-4C86-97B5-B6458CFC0485}" type="presOf" srcId="{6AE78281-9415-4A8D-BE4C-F3E520BB69A0}" destId="{7CCB6C88-B812-43AC-B709-A3551575932D}" srcOrd="0" destOrd="1" presId="urn:microsoft.com/office/officeart/2005/8/layout/vList6"/>
    <dgm:cxn modelId="{E9AB0450-085D-4104-9E98-F174F7B4C421}" srcId="{65EFB0FF-9355-4A85-869E-E09C397216F7}" destId="{012A9FA7-923B-4A9F-9344-AC4E86FF52BD}" srcOrd="0" destOrd="0" parTransId="{8D38BCC1-4CDC-4C1D-B68C-D7805B0CBF37}" sibTransId="{18B2C929-09F1-46D3-8912-3B791CC9B45F}"/>
    <dgm:cxn modelId="{DC79504A-C9E8-4101-8C6F-E4AF3E5FAC44}" srcId="{53CFDBB0-FCC0-46AD-8532-3522AF34DFE5}" destId="{B2543721-1329-4073-8C5D-3702E1FE2AC2}" srcOrd="1" destOrd="0" parTransId="{03A2FBB2-8689-403C-825A-45EAAA896702}" sibTransId="{8FD11A98-C96D-4FAA-B1CA-3EA910B3F6CA}"/>
    <dgm:cxn modelId="{0F1920B9-9F0B-4A43-950D-67D02F300FF8}" srcId="{B2543721-1329-4073-8C5D-3702E1FE2AC2}" destId="{720E4AF1-CA1D-4B1C-8F12-91F31C46B8CB}" srcOrd="3" destOrd="0" parTransId="{E21C1B99-E5C0-49D8-B324-69D9A7690FAA}" sibTransId="{B3B7F0EC-BCAA-4A66-AAC0-F008E2148985}"/>
    <dgm:cxn modelId="{D07B0C8C-F033-4EA0-A49D-B161ADDFB576}" srcId="{B2543721-1329-4073-8C5D-3702E1FE2AC2}" destId="{7BD01507-46A1-4CD7-8B47-233BF97C1CF2}" srcOrd="2" destOrd="0" parTransId="{8E6FD022-8E93-4DFB-BB32-FC955174BD53}" sibTransId="{57D7FDA8-B344-4231-BA17-5C087C5E3BDC}"/>
    <dgm:cxn modelId="{2D3797F7-C2D2-4602-8209-C1126A16532A}" type="presOf" srcId="{9C5137D6-B9E4-477A-B012-DFE06B3890DA}" destId="{2B9CA414-9E75-4E9F-8120-1D0C6D1F7A8C}" srcOrd="0" destOrd="2" presId="urn:microsoft.com/office/officeart/2005/8/layout/vList6"/>
    <dgm:cxn modelId="{F9DF5705-CD0F-4E4B-A7B5-201CD1A92DDA}" srcId="{53CFDBB0-FCC0-46AD-8532-3522AF34DFE5}" destId="{65EFB0FF-9355-4A85-869E-E09C397216F7}" srcOrd="2" destOrd="0" parTransId="{E9260579-6ECF-48C6-A538-A4B416916E14}" sibTransId="{632E31E2-BD8B-4620-A5C1-886873594468}"/>
    <dgm:cxn modelId="{CA857509-12D3-4A22-BDC2-7DDF5981E51C}" srcId="{B2543721-1329-4073-8C5D-3702E1FE2AC2}" destId="{DFCABB5B-5224-4B87-9F49-18753034A45D}" srcOrd="0" destOrd="0" parTransId="{BCC93FF6-568E-48F6-9ABA-7DE2216D4D53}" sibTransId="{A8768883-2F0E-435B-97D1-090518CC4DC3}"/>
    <dgm:cxn modelId="{66C8F337-D2BA-4D06-B341-4C81A991DA52}" type="presOf" srcId="{0AFDF892-B8A7-47EA-9AFB-929E8914D4B4}" destId="{832B2431-D0C9-428A-8107-07E2BB8A9E87}" srcOrd="0" destOrd="0" presId="urn:microsoft.com/office/officeart/2005/8/layout/vList6"/>
    <dgm:cxn modelId="{0A664230-4C0D-4720-B236-A15966E27297}" type="presOf" srcId="{012A9FA7-923B-4A9F-9344-AC4E86FF52BD}" destId="{169123B9-99F9-4F8E-AA7C-A281AB574C39}" srcOrd="0" destOrd="0" presId="urn:microsoft.com/office/officeart/2005/8/layout/vList6"/>
    <dgm:cxn modelId="{DC7F88DF-556D-4D54-8DA6-7086659B9BE5}" srcId="{0AFDF892-B8A7-47EA-9AFB-929E8914D4B4}" destId="{3029D9D7-AAEC-429B-9295-D9F0DF191C24}" srcOrd="1" destOrd="0" parTransId="{2C5CFA68-DFB6-4980-8F66-83D7E3B88860}" sibTransId="{D305E7E4-D263-4E7E-82F3-0409FA293022}"/>
    <dgm:cxn modelId="{BDAE1372-D62D-4884-8E2E-AFF1316F3020}" srcId="{0AFDF892-B8A7-47EA-9AFB-929E8914D4B4}" destId="{783D5617-94BC-49A2-B728-D012146E3C15}" srcOrd="0" destOrd="0" parTransId="{8A415F15-750C-4C8D-9C91-1749BD112DC5}" sibTransId="{09C37FC6-8F7F-4B94-B647-F8F33851FCF7}"/>
    <dgm:cxn modelId="{8A3E1C02-7375-43BE-8B2B-68A00E2C60A7}" srcId="{53CFDBB0-FCC0-46AD-8532-3522AF34DFE5}" destId="{0AFDF892-B8A7-47EA-9AFB-929E8914D4B4}" srcOrd="0" destOrd="0" parTransId="{376480FF-C0C6-4D01-A855-03490B8D42DA}" sibTransId="{3A9C5761-ACD6-4138-9C09-13B01060F523}"/>
    <dgm:cxn modelId="{EC8EC447-8BBA-42AF-A7B6-275D484C99EC}" type="presOf" srcId="{3029D9D7-AAEC-429B-9295-D9F0DF191C24}" destId="{2B9CA414-9E75-4E9F-8120-1D0C6D1F7A8C}" srcOrd="0" destOrd="1" presId="urn:microsoft.com/office/officeart/2005/8/layout/vList6"/>
    <dgm:cxn modelId="{47FD419B-4A02-45FF-AE7C-FC7BCA926ED3}" type="presOf" srcId="{720E4AF1-CA1D-4B1C-8F12-91F31C46B8CB}" destId="{7CCB6C88-B812-43AC-B709-A3551575932D}" srcOrd="0" destOrd="3" presId="urn:microsoft.com/office/officeart/2005/8/layout/vList6"/>
    <dgm:cxn modelId="{40B66FB0-1F90-4C51-90C5-E17155B14C39}" type="presOf" srcId="{65EFB0FF-9355-4A85-869E-E09C397216F7}" destId="{2FD2036F-6B63-4422-B21C-874BC4139104}" srcOrd="0" destOrd="0" presId="urn:microsoft.com/office/officeart/2005/8/layout/vList6"/>
    <dgm:cxn modelId="{1BC02A85-8C31-496E-906D-C65E01BD6D2F}" srcId="{0AFDF892-B8A7-47EA-9AFB-929E8914D4B4}" destId="{9C5137D6-B9E4-477A-B012-DFE06B3890DA}" srcOrd="2" destOrd="0" parTransId="{1F123CC8-3C5E-466B-88B7-94EF1672479A}" sibTransId="{30228B92-FDC3-4552-80EC-31A885566D90}"/>
    <dgm:cxn modelId="{269221A4-C077-4216-A7FC-B179972F5D9A}" type="presParOf" srcId="{48CCBEBB-7774-43B6-A4E2-5DBED3AEC94F}" destId="{8B8D49BE-CA6B-4645-BF7C-2CB9232E02C6}" srcOrd="0" destOrd="0" presId="urn:microsoft.com/office/officeart/2005/8/layout/vList6"/>
    <dgm:cxn modelId="{D8FCD303-5D21-46DC-A364-C881F30866F1}" type="presParOf" srcId="{8B8D49BE-CA6B-4645-BF7C-2CB9232E02C6}" destId="{832B2431-D0C9-428A-8107-07E2BB8A9E87}" srcOrd="0" destOrd="0" presId="urn:microsoft.com/office/officeart/2005/8/layout/vList6"/>
    <dgm:cxn modelId="{40A2F539-2F06-414B-8007-D4194BFF6DD9}" type="presParOf" srcId="{8B8D49BE-CA6B-4645-BF7C-2CB9232E02C6}" destId="{2B9CA414-9E75-4E9F-8120-1D0C6D1F7A8C}" srcOrd="1" destOrd="0" presId="urn:microsoft.com/office/officeart/2005/8/layout/vList6"/>
    <dgm:cxn modelId="{EAA440D6-6EC5-4188-B240-37A49B5258B9}" type="presParOf" srcId="{48CCBEBB-7774-43B6-A4E2-5DBED3AEC94F}" destId="{39223E4B-D9E0-4A2F-94F5-27E343A2C81F}" srcOrd="1" destOrd="0" presId="urn:microsoft.com/office/officeart/2005/8/layout/vList6"/>
    <dgm:cxn modelId="{5CB5FB8D-E05D-4A56-8074-6F29E9793F5C}" type="presParOf" srcId="{48CCBEBB-7774-43B6-A4E2-5DBED3AEC94F}" destId="{96B8E93E-A20F-4FD1-8E35-972AB5C89A20}" srcOrd="2" destOrd="0" presId="urn:microsoft.com/office/officeart/2005/8/layout/vList6"/>
    <dgm:cxn modelId="{F0930CBA-8AA0-42F3-89EB-B227DECE7DC6}" type="presParOf" srcId="{96B8E93E-A20F-4FD1-8E35-972AB5C89A20}" destId="{E9DE0718-9818-4DC3-9AD7-794FAFFDC006}" srcOrd="0" destOrd="0" presId="urn:microsoft.com/office/officeart/2005/8/layout/vList6"/>
    <dgm:cxn modelId="{87FAB00E-7FD5-44F4-A309-D4ADC416C047}" type="presParOf" srcId="{96B8E93E-A20F-4FD1-8E35-972AB5C89A20}" destId="{7CCB6C88-B812-43AC-B709-A3551575932D}" srcOrd="1" destOrd="0" presId="urn:microsoft.com/office/officeart/2005/8/layout/vList6"/>
    <dgm:cxn modelId="{9DE715C7-A46E-4701-88B5-526E38FBE058}" type="presParOf" srcId="{48CCBEBB-7774-43B6-A4E2-5DBED3AEC94F}" destId="{5817146B-7C23-48FF-AD92-033C65A6A2B3}" srcOrd="3" destOrd="0" presId="urn:microsoft.com/office/officeart/2005/8/layout/vList6"/>
    <dgm:cxn modelId="{D13DA8AD-5849-4F78-98E3-D4876664E4ED}" type="presParOf" srcId="{48CCBEBB-7774-43B6-A4E2-5DBED3AEC94F}" destId="{A01BC2E0-F47D-4265-98D7-5DAE11AFC3E7}" srcOrd="4" destOrd="0" presId="urn:microsoft.com/office/officeart/2005/8/layout/vList6"/>
    <dgm:cxn modelId="{1F1C5AC6-32E2-47F5-A0B4-BAD3D2C9B438}" type="presParOf" srcId="{A01BC2E0-F47D-4265-98D7-5DAE11AFC3E7}" destId="{2FD2036F-6B63-4422-B21C-874BC4139104}" srcOrd="0" destOrd="0" presId="urn:microsoft.com/office/officeart/2005/8/layout/vList6"/>
    <dgm:cxn modelId="{C9916C27-DC43-4997-8CBE-AD2BE98E8D8E}" type="presParOf" srcId="{A01BC2E0-F47D-4265-98D7-5DAE11AFC3E7}" destId="{169123B9-99F9-4F8E-AA7C-A281AB574C3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02BC088-A072-4551-BC30-6190181D53A7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9DB4B0-E262-44ED-AEC1-920D19BAA9E8}">
      <dgm:prSet phldrT="[Текст]"/>
      <dgm:spPr/>
      <dgm:t>
        <a:bodyPr/>
        <a:lstStyle/>
        <a:p>
          <a:r>
            <a:rPr lang="ru-RU" dirty="0" smtClean="0"/>
            <a:t>Компетенция</a:t>
          </a:r>
        </a:p>
        <a:p>
          <a:r>
            <a:rPr lang="ru-RU" dirty="0" err="1" smtClean="0"/>
            <a:t>Worldskills</a:t>
          </a:r>
          <a:r>
            <a:rPr lang="ru-RU" dirty="0" smtClean="0"/>
            <a:t> /часть компетенции </a:t>
          </a:r>
          <a:endParaRPr lang="ru-RU" dirty="0"/>
        </a:p>
      </dgm:t>
    </dgm:pt>
    <dgm:pt modelId="{64A67935-AE62-487D-9793-0698AE2BCB86}" type="parTrans" cxnId="{5EDBF8C1-059E-4CC8-A5C1-A8596AFFB242}">
      <dgm:prSet/>
      <dgm:spPr/>
      <dgm:t>
        <a:bodyPr/>
        <a:lstStyle/>
        <a:p>
          <a:endParaRPr lang="ru-RU"/>
        </a:p>
      </dgm:t>
    </dgm:pt>
    <dgm:pt modelId="{B65CF9C9-18A0-4DBE-AB39-BC19C175463A}" type="sibTrans" cxnId="{5EDBF8C1-059E-4CC8-A5C1-A8596AFFB242}">
      <dgm:prSet/>
      <dgm:spPr/>
      <dgm:t>
        <a:bodyPr/>
        <a:lstStyle/>
        <a:p>
          <a:endParaRPr lang="ru-RU"/>
        </a:p>
      </dgm:t>
    </dgm:pt>
    <dgm:pt modelId="{3783C954-D5C0-45D8-92A0-9CF3E2585AC2}">
      <dgm:prSet phldrT="[Текст]"/>
      <dgm:spPr/>
      <dgm:t>
        <a:bodyPr/>
        <a:lstStyle/>
        <a:p>
          <a:r>
            <a:rPr lang="ru-RU" dirty="0" smtClean="0"/>
            <a:t>Модуль – вид профессиональной деятельность </a:t>
          </a:r>
          <a:endParaRPr lang="ru-RU" dirty="0"/>
        </a:p>
      </dgm:t>
    </dgm:pt>
    <dgm:pt modelId="{56AD0896-5E84-43D5-9324-93E816C26743}" type="parTrans" cxnId="{DC8207FA-4382-4EA4-B667-F2B3488B812F}">
      <dgm:prSet/>
      <dgm:spPr/>
      <dgm:t>
        <a:bodyPr/>
        <a:lstStyle/>
        <a:p>
          <a:endParaRPr lang="ru-RU"/>
        </a:p>
      </dgm:t>
    </dgm:pt>
    <dgm:pt modelId="{6D308F2E-9F02-480F-B6A8-C94292575335}" type="sibTrans" cxnId="{DC8207FA-4382-4EA4-B667-F2B3488B812F}">
      <dgm:prSet/>
      <dgm:spPr/>
      <dgm:t>
        <a:bodyPr/>
        <a:lstStyle/>
        <a:p>
          <a:endParaRPr lang="ru-RU"/>
        </a:p>
      </dgm:t>
    </dgm:pt>
    <dgm:pt modelId="{C60D3027-9D28-400B-BF5A-7C206CAC82CF}">
      <dgm:prSet phldrT="[Текст]"/>
      <dgm:spPr/>
      <dgm:t>
        <a:bodyPr/>
        <a:lstStyle/>
        <a:p>
          <a:r>
            <a:rPr lang="ru-RU" dirty="0" smtClean="0"/>
            <a:t>Подбор под профессиональный модуль компетенций Worldskills </a:t>
          </a:r>
          <a:endParaRPr lang="ru-RU" dirty="0"/>
        </a:p>
      </dgm:t>
    </dgm:pt>
    <dgm:pt modelId="{547CDFAC-E0E2-43CA-9148-A5A3E379B305}" type="parTrans" cxnId="{138AF989-83F4-4374-87FB-0EA3178C5605}">
      <dgm:prSet/>
      <dgm:spPr/>
      <dgm:t>
        <a:bodyPr/>
        <a:lstStyle/>
        <a:p>
          <a:endParaRPr lang="ru-RU"/>
        </a:p>
      </dgm:t>
    </dgm:pt>
    <dgm:pt modelId="{3C7D38A5-AE0F-46C5-A171-F76B512DB073}" type="sibTrans" cxnId="{138AF989-83F4-4374-87FB-0EA3178C5605}">
      <dgm:prSet/>
      <dgm:spPr/>
      <dgm:t>
        <a:bodyPr/>
        <a:lstStyle/>
        <a:p>
          <a:endParaRPr lang="ru-RU"/>
        </a:p>
      </dgm:t>
    </dgm:pt>
    <dgm:pt modelId="{B2B4798E-94CF-44CE-8078-D6DF44387C4C}">
      <dgm:prSet phldrT="[Текст]"/>
      <dgm:spPr/>
      <dgm:t>
        <a:bodyPr/>
        <a:lstStyle/>
        <a:p>
          <a:r>
            <a:rPr lang="ru-RU" dirty="0" smtClean="0"/>
            <a:t>Разделение часов по МДК на теорию и практические работы  между преподавателями  и мастерами </a:t>
          </a:r>
          <a:endParaRPr lang="ru-RU" dirty="0"/>
        </a:p>
      </dgm:t>
    </dgm:pt>
    <dgm:pt modelId="{11078FB9-E37E-46D9-94AE-ADF95FBACD29}" type="parTrans" cxnId="{44EA6443-D6F3-4F57-9242-367E0DC6D058}">
      <dgm:prSet/>
      <dgm:spPr/>
      <dgm:t>
        <a:bodyPr/>
        <a:lstStyle/>
        <a:p>
          <a:endParaRPr lang="ru-RU"/>
        </a:p>
      </dgm:t>
    </dgm:pt>
    <dgm:pt modelId="{C4C73F2C-B0D1-43A6-AB23-838EF51E5D74}" type="sibTrans" cxnId="{44EA6443-D6F3-4F57-9242-367E0DC6D058}">
      <dgm:prSet/>
      <dgm:spPr/>
      <dgm:t>
        <a:bodyPr/>
        <a:lstStyle/>
        <a:p>
          <a:endParaRPr lang="ru-RU"/>
        </a:p>
      </dgm:t>
    </dgm:pt>
    <dgm:pt modelId="{F8D15982-A29C-4E10-8925-121A26F6BFCD}">
      <dgm:prSet phldrT="[Текст]"/>
      <dgm:spPr/>
      <dgm:t>
        <a:bodyPr/>
        <a:lstStyle/>
        <a:p>
          <a:r>
            <a:rPr lang="ru-RU" dirty="0" smtClean="0"/>
            <a:t>Дуальное обучение</a:t>
          </a:r>
        </a:p>
        <a:p>
          <a:r>
            <a:rPr lang="ru-RU" dirty="0" smtClean="0"/>
            <a:t> ( практические работы + учебная практика  отрабатываются в течении целого дня )</a:t>
          </a:r>
          <a:endParaRPr lang="ru-RU" dirty="0"/>
        </a:p>
      </dgm:t>
    </dgm:pt>
    <dgm:pt modelId="{CAB42DB4-665B-4687-97D6-43665E3F02B2}" type="parTrans" cxnId="{0D79B87D-F88C-4098-AABA-55E1CCD492A3}">
      <dgm:prSet/>
      <dgm:spPr/>
      <dgm:t>
        <a:bodyPr/>
        <a:lstStyle/>
        <a:p>
          <a:endParaRPr lang="ru-RU"/>
        </a:p>
      </dgm:t>
    </dgm:pt>
    <dgm:pt modelId="{4A8F681F-A866-4266-B75E-12268032BE90}" type="sibTrans" cxnId="{0D79B87D-F88C-4098-AABA-55E1CCD492A3}">
      <dgm:prSet/>
      <dgm:spPr/>
      <dgm:t>
        <a:bodyPr/>
        <a:lstStyle/>
        <a:p>
          <a:endParaRPr lang="ru-RU"/>
        </a:p>
      </dgm:t>
    </dgm:pt>
    <dgm:pt modelId="{60EE5914-F90C-4C84-AAAA-10913BD0E273}" type="pres">
      <dgm:prSet presAssocID="{F02BC088-A072-4551-BC30-6190181D53A7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68E281-75A6-4F52-B085-199B266DC5C9}" type="pres">
      <dgm:prSet presAssocID="{F02BC088-A072-4551-BC30-6190181D53A7}" presName="matrix" presStyleCnt="0"/>
      <dgm:spPr/>
    </dgm:pt>
    <dgm:pt modelId="{BE2CB4FE-DC98-4DA1-9B25-A4AAC8CD68AE}" type="pres">
      <dgm:prSet presAssocID="{F02BC088-A072-4551-BC30-6190181D53A7}" presName="tile1" presStyleLbl="node1" presStyleIdx="0" presStyleCnt="4" custScaleX="100390" custScaleY="104608"/>
      <dgm:spPr/>
      <dgm:t>
        <a:bodyPr/>
        <a:lstStyle/>
        <a:p>
          <a:endParaRPr lang="ru-RU"/>
        </a:p>
      </dgm:t>
    </dgm:pt>
    <dgm:pt modelId="{F7C90BD2-6B39-4485-A79B-D5391B74C51A}" type="pres">
      <dgm:prSet presAssocID="{F02BC088-A072-4551-BC30-6190181D53A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B96DEB-C31D-4364-96F9-D76F7FDB4CEA}" type="pres">
      <dgm:prSet presAssocID="{F02BC088-A072-4551-BC30-6190181D53A7}" presName="tile2" presStyleLbl="node1" presStyleIdx="1" presStyleCnt="4" custLinFactNeighborX="-11" custLinFactNeighborY="-2944"/>
      <dgm:spPr/>
      <dgm:t>
        <a:bodyPr/>
        <a:lstStyle/>
        <a:p>
          <a:endParaRPr lang="ru-RU"/>
        </a:p>
      </dgm:t>
    </dgm:pt>
    <dgm:pt modelId="{502ED8E8-E657-47C3-AC3B-2B9261748827}" type="pres">
      <dgm:prSet presAssocID="{F02BC088-A072-4551-BC30-6190181D53A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1CE0FE-AA02-4091-88E0-2246E1FA6784}" type="pres">
      <dgm:prSet presAssocID="{F02BC088-A072-4551-BC30-6190181D53A7}" presName="tile3" presStyleLbl="node1" presStyleIdx="2" presStyleCnt="4"/>
      <dgm:spPr/>
      <dgm:t>
        <a:bodyPr/>
        <a:lstStyle/>
        <a:p>
          <a:endParaRPr lang="ru-RU"/>
        </a:p>
      </dgm:t>
    </dgm:pt>
    <dgm:pt modelId="{D71B1C7A-FA4E-46C8-8ADE-C3954790E794}" type="pres">
      <dgm:prSet presAssocID="{F02BC088-A072-4551-BC30-6190181D53A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338903-ACA6-4584-808A-339951C563A7}" type="pres">
      <dgm:prSet presAssocID="{F02BC088-A072-4551-BC30-6190181D53A7}" presName="tile4" presStyleLbl="node1" presStyleIdx="3" presStyleCnt="4"/>
      <dgm:spPr/>
      <dgm:t>
        <a:bodyPr/>
        <a:lstStyle/>
        <a:p>
          <a:endParaRPr lang="ru-RU"/>
        </a:p>
      </dgm:t>
    </dgm:pt>
    <dgm:pt modelId="{CA665812-6246-41E3-9A36-2F270E0B36FE}" type="pres">
      <dgm:prSet presAssocID="{F02BC088-A072-4551-BC30-6190181D53A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BA245D-9E1B-4D1D-A979-6434EA28A6B6}" type="pres">
      <dgm:prSet presAssocID="{F02BC088-A072-4551-BC30-6190181D53A7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AC21A647-B6CC-48C2-9365-E45D0D43CFF3}" type="presOf" srcId="{C60D3027-9D28-400B-BF5A-7C206CAC82CF}" destId="{D6B96DEB-C31D-4364-96F9-D76F7FDB4CEA}" srcOrd="0" destOrd="0" presId="urn:microsoft.com/office/officeart/2005/8/layout/matrix1"/>
    <dgm:cxn modelId="{44EA6443-D6F3-4F57-9242-367E0DC6D058}" srcId="{829DB4B0-E262-44ED-AEC1-920D19BAA9E8}" destId="{B2B4798E-94CF-44CE-8078-D6DF44387C4C}" srcOrd="2" destOrd="0" parTransId="{11078FB9-E37E-46D9-94AE-ADF95FBACD29}" sibTransId="{C4C73F2C-B0D1-43A6-AB23-838EF51E5D74}"/>
    <dgm:cxn modelId="{0D79B87D-F88C-4098-AABA-55E1CCD492A3}" srcId="{829DB4B0-E262-44ED-AEC1-920D19BAA9E8}" destId="{F8D15982-A29C-4E10-8925-121A26F6BFCD}" srcOrd="3" destOrd="0" parTransId="{CAB42DB4-665B-4687-97D6-43665E3F02B2}" sibTransId="{4A8F681F-A866-4266-B75E-12268032BE90}"/>
    <dgm:cxn modelId="{E816F479-3D09-47B2-BC62-CEFDF02D681A}" type="presOf" srcId="{F8D15982-A29C-4E10-8925-121A26F6BFCD}" destId="{7C338903-ACA6-4584-808A-339951C563A7}" srcOrd="0" destOrd="0" presId="urn:microsoft.com/office/officeart/2005/8/layout/matrix1"/>
    <dgm:cxn modelId="{92B0DA3D-3A98-446B-9B9E-DEDA067B3972}" type="presOf" srcId="{829DB4B0-E262-44ED-AEC1-920D19BAA9E8}" destId="{7EBA245D-9E1B-4D1D-A979-6434EA28A6B6}" srcOrd="0" destOrd="0" presId="urn:microsoft.com/office/officeart/2005/8/layout/matrix1"/>
    <dgm:cxn modelId="{DC8207FA-4382-4EA4-B667-F2B3488B812F}" srcId="{829DB4B0-E262-44ED-AEC1-920D19BAA9E8}" destId="{3783C954-D5C0-45D8-92A0-9CF3E2585AC2}" srcOrd="0" destOrd="0" parTransId="{56AD0896-5E84-43D5-9324-93E816C26743}" sibTransId="{6D308F2E-9F02-480F-B6A8-C94292575335}"/>
    <dgm:cxn modelId="{1CE71490-777C-4AF9-85A5-1435B3AFEF85}" type="presOf" srcId="{3783C954-D5C0-45D8-92A0-9CF3E2585AC2}" destId="{BE2CB4FE-DC98-4DA1-9B25-A4AAC8CD68AE}" srcOrd="0" destOrd="0" presId="urn:microsoft.com/office/officeart/2005/8/layout/matrix1"/>
    <dgm:cxn modelId="{6A64FBA4-9FD3-450A-A9AC-01B751656E05}" type="presOf" srcId="{B2B4798E-94CF-44CE-8078-D6DF44387C4C}" destId="{D21CE0FE-AA02-4091-88E0-2246E1FA6784}" srcOrd="0" destOrd="0" presId="urn:microsoft.com/office/officeart/2005/8/layout/matrix1"/>
    <dgm:cxn modelId="{5EDBF8C1-059E-4CC8-A5C1-A8596AFFB242}" srcId="{F02BC088-A072-4551-BC30-6190181D53A7}" destId="{829DB4B0-E262-44ED-AEC1-920D19BAA9E8}" srcOrd="0" destOrd="0" parTransId="{64A67935-AE62-487D-9793-0698AE2BCB86}" sibTransId="{B65CF9C9-18A0-4DBE-AB39-BC19C175463A}"/>
    <dgm:cxn modelId="{4D0AE553-3580-407C-ABFC-3A862DF8C1A0}" type="presOf" srcId="{B2B4798E-94CF-44CE-8078-D6DF44387C4C}" destId="{D71B1C7A-FA4E-46C8-8ADE-C3954790E794}" srcOrd="1" destOrd="0" presId="urn:microsoft.com/office/officeart/2005/8/layout/matrix1"/>
    <dgm:cxn modelId="{209AD0B5-0F11-4482-8E91-185681195037}" type="presOf" srcId="{F02BC088-A072-4551-BC30-6190181D53A7}" destId="{60EE5914-F90C-4C84-AAAA-10913BD0E273}" srcOrd="0" destOrd="0" presId="urn:microsoft.com/office/officeart/2005/8/layout/matrix1"/>
    <dgm:cxn modelId="{138AF989-83F4-4374-87FB-0EA3178C5605}" srcId="{829DB4B0-E262-44ED-AEC1-920D19BAA9E8}" destId="{C60D3027-9D28-400B-BF5A-7C206CAC82CF}" srcOrd="1" destOrd="0" parTransId="{547CDFAC-E0E2-43CA-9148-A5A3E379B305}" sibTransId="{3C7D38A5-AE0F-46C5-A171-F76B512DB073}"/>
    <dgm:cxn modelId="{98F6808D-4335-4762-B0F5-9D6E5365DBF8}" type="presOf" srcId="{C60D3027-9D28-400B-BF5A-7C206CAC82CF}" destId="{502ED8E8-E657-47C3-AC3B-2B9261748827}" srcOrd="1" destOrd="0" presId="urn:microsoft.com/office/officeart/2005/8/layout/matrix1"/>
    <dgm:cxn modelId="{45385F56-15C7-459E-A60F-585956EB6148}" type="presOf" srcId="{F8D15982-A29C-4E10-8925-121A26F6BFCD}" destId="{CA665812-6246-41E3-9A36-2F270E0B36FE}" srcOrd="1" destOrd="0" presId="urn:microsoft.com/office/officeart/2005/8/layout/matrix1"/>
    <dgm:cxn modelId="{468EADD0-3D5A-45FA-BB3B-1CA395865E2D}" type="presOf" srcId="{3783C954-D5C0-45D8-92A0-9CF3E2585AC2}" destId="{F7C90BD2-6B39-4485-A79B-D5391B74C51A}" srcOrd="1" destOrd="0" presId="urn:microsoft.com/office/officeart/2005/8/layout/matrix1"/>
    <dgm:cxn modelId="{DC9C54CC-3CA4-4294-8141-AAC6622D0D6A}" type="presParOf" srcId="{60EE5914-F90C-4C84-AAAA-10913BD0E273}" destId="{0668E281-75A6-4F52-B085-199B266DC5C9}" srcOrd="0" destOrd="0" presId="urn:microsoft.com/office/officeart/2005/8/layout/matrix1"/>
    <dgm:cxn modelId="{C8639FD7-1F29-484C-9B08-7B372D26B348}" type="presParOf" srcId="{0668E281-75A6-4F52-B085-199B266DC5C9}" destId="{BE2CB4FE-DC98-4DA1-9B25-A4AAC8CD68AE}" srcOrd="0" destOrd="0" presId="urn:microsoft.com/office/officeart/2005/8/layout/matrix1"/>
    <dgm:cxn modelId="{BD022692-73A4-4D30-A9A8-7C8FAADA2BD7}" type="presParOf" srcId="{0668E281-75A6-4F52-B085-199B266DC5C9}" destId="{F7C90BD2-6B39-4485-A79B-D5391B74C51A}" srcOrd="1" destOrd="0" presId="urn:microsoft.com/office/officeart/2005/8/layout/matrix1"/>
    <dgm:cxn modelId="{DE914504-FD8F-42C7-B07F-17D9D28394DF}" type="presParOf" srcId="{0668E281-75A6-4F52-B085-199B266DC5C9}" destId="{D6B96DEB-C31D-4364-96F9-D76F7FDB4CEA}" srcOrd="2" destOrd="0" presId="urn:microsoft.com/office/officeart/2005/8/layout/matrix1"/>
    <dgm:cxn modelId="{D008BACA-8E03-4BB5-A208-AF130F34A0D9}" type="presParOf" srcId="{0668E281-75A6-4F52-B085-199B266DC5C9}" destId="{502ED8E8-E657-47C3-AC3B-2B9261748827}" srcOrd="3" destOrd="0" presId="urn:microsoft.com/office/officeart/2005/8/layout/matrix1"/>
    <dgm:cxn modelId="{7A653070-4565-4996-81E7-504AB3208169}" type="presParOf" srcId="{0668E281-75A6-4F52-B085-199B266DC5C9}" destId="{D21CE0FE-AA02-4091-88E0-2246E1FA6784}" srcOrd="4" destOrd="0" presId="urn:microsoft.com/office/officeart/2005/8/layout/matrix1"/>
    <dgm:cxn modelId="{DBDF14F0-7B51-4071-BAB7-2232BDB45AD2}" type="presParOf" srcId="{0668E281-75A6-4F52-B085-199B266DC5C9}" destId="{D71B1C7A-FA4E-46C8-8ADE-C3954790E794}" srcOrd="5" destOrd="0" presId="urn:microsoft.com/office/officeart/2005/8/layout/matrix1"/>
    <dgm:cxn modelId="{C24D5FE3-996B-4620-9D42-70AD7218C0F0}" type="presParOf" srcId="{0668E281-75A6-4F52-B085-199B266DC5C9}" destId="{7C338903-ACA6-4584-808A-339951C563A7}" srcOrd="6" destOrd="0" presId="urn:microsoft.com/office/officeart/2005/8/layout/matrix1"/>
    <dgm:cxn modelId="{F82F2552-95AE-41B6-94D9-7BD710736FE5}" type="presParOf" srcId="{0668E281-75A6-4F52-B085-199B266DC5C9}" destId="{CA665812-6246-41E3-9A36-2F270E0B36FE}" srcOrd="7" destOrd="0" presId="urn:microsoft.com/office/officeart/2005/8/layout/matrix1"/>
    <dgm:cxn modelId="{3AC69F07-D492-4F76-B08E-99347F4285A3}" type="presParOf" srcId="{60EE5914-F90C-4C84-AAAA-10913BD0E273}" destId="{7EBA245D-9E1B-4D1D-A979-6434EA28A6B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5F73457-3226-42BA-A225-169E69ED0184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D8CB1E-C729-4BDD-A9D2-182C68D53A3F}">
      <dgm:prSet phldrT="[Текст]"/>
      <dgm:spPr/>
      <dgm:t>
        <a:bodyPr/>
        <a:lstStyle/>
        <a:p>
          <a:r>
            <a:rPr lang="ru-RU" dirty="0"/>
            <a:t>Состав</a:t>
          </a:r>
        </a:p>
      </dgm:t>
    </dgm:pt>
    <dgm:pt modelId="{E796386B-08F4-47E4-B823-6166DD1D3CFE}" type="parTrans" cxnId="{AB4527FF-9AC8-49DB-A59B-9DC60C90AB94}">
      <dgm:prSet/>
      <dgm:spPr/>
      <dgm:t>
        <a:bodyPr/>
        <a:lstStyle/>
        <a:p>
          <a:endParaRPr lang="ru-RU"/>
        </a:p>
      </dgm:t>
    </dgm:pt>
    <dgm:pt modelId="{140CD1A5-AD2F-422F-B093-248E216BAF3F}" type="sibTrans" cxnId="{AB4527FF-9AC8-49DB-A59B-9DC60C90AB94}">
      <dgm:prSet/>
      <dgm:spPr/>
      <dgm:t>
        <a:bodyPr/>
        <a:lstStyle/>
        <a:p>
          <a:endParaRPr lang="ru-RU"/>
        </a:p>
      </dgm:t>
    </dgm:pt>
    <dgm:pt modelId="{165D3A78-A0D4-4F90-B1D2-FF3720F317E5}">
      <dgm:prSet phldrT="[Текст]" custT="1"/>
      <dgm:spPr/>
      <dgm:t>
        <a:bodyPr/>
        <a:lstStyle/>
        <a:p>
          <a:r>
            <a:rPr lang="ru-RU" sz="1600" b="1" dirty="0"/>
            <a:t>Преподаватели/мастера </a:t>
          </a:r>
        </a:p>
      </dgm:t>
    </dgm:pt>
    <dgm:pt modelId="{FFE4B73F-8402-4038-BF4D-7F2DC252E5BE}" type="parTrans" cxnId="{EDF64B56-3847-4FF9-947E-4C04B71F10FB}">
      <dgm:prSet/>
      <dgm:spPr/>
      <dgm:t>
        <a:bodyPr/>
        <a:lstStyle/>
        <a:p>
          <a:endParaRPr lang="ru-RU"/>
        </a:p>
      </dgm:t>
    </dgm:pt>
    <dgm:pt modelId="{69440C98-EBF0-48B0-B044-D2EF0FEFE93B}" type="sibTrans" cxnId="{EDF64B56-3847-4FF9-947E-4C04B71F10FB}">
      <dgm:prSet/>
      <dgm:spPr/>
      <dgm:t>
        <a:bodyPr/>
        <a:lstStyle/>
        <a:p>
          <a:endParaRPr lang="ru-RU"/>
        </a:p>
      </dgm:t>
    </dgm:pt>
    <dgm:pt modelId="{63084A9E-5DEC-4FBB-BC59-BED5CA34CAB2}">
      <dgm:prSet phldrT="[Текст]"/>
      <dgm:spPr/>
      <dgm:t>
        <a:bodyPr/>
        <a:lstStyle/>
        <a:p>
          <a:r>
            <a:rPr lang="ru-RU" dirty="0"/>
            <a:t>Цель </a:t>
          </a:r>
        </a:p>
      </dgm:t>
    </dgm:pt>
    <dgm:pt modelId="{EE60CEFA-98F0-4A02-BA9F-D4674F67E055}" type="parTrans" cxnId="{DFC7BE47-9DD6-4A20-9EAE-D3557A29775E}">
      <dgm:prSet/>
      <dgm:spPr/>
      <dgm:t>
        <a:bodyPr/>
        <a:lstStyle/>
        <a:p>
          <a:endParaRPr lang="ru-RU"/>
        </a:p>
      </dgm:t>
    </dgm:pt>
    <dgm:pt modelId="{95B6D19B-96BF-411C-80D6-B3784FFFA47D}" type="sibTrans" cxnId="{DFC7BE47-9DD6-4A20-9EAE-D3557A29775E}">
      <dgm:prSet/>
      <dgm:spPr/>
      <dgm:t>
        <a:bodyPr/>
        <a:lstStyle/>
        <a:p>
          <a:endParaRPr lang="ru-RU"/>
        </a:p>
      </dgm:t>
    </dgm:pt>
    <dgm:pt modelId="{798C6376-D7C1-4286-A869-85C059B6CAC7}">
      <dgm:prSet phldrT="[Текст]" custT="1"/>
      <dgm:spPr/>
      <dgm:t>
        <a:bodyPr/>
        <a:lstStyle/>
        <a:p>
          <a:endParaRPr lang="ru-RU" sz="2000" dirty="0"/>
        </a:p>
      </dgm:t>
    </dgm:pt>
    <dgm:pt modelId="{FDF50FF2-3770-48D9-BD0C-70A5DD2701DD}" type="parTrans" cxnId="{F7D9B1B0-CE66-4226-8147-D800EE4DB26C}">
      <dgm:prSet/>
      <dgm:spPr/>
      <dgm:t>
        <a:bodyPr/>
        <a:lstStyle/>
        <a:p>
          <a:endParaRPr lang="ru-RU"/>
        </a:p>
      </dgm:t>
    </dgm:pt>
    <dgm:pt modelId="{D1AE7052-E33D-4FAB-AFCD-654FBFA910E0}" type="sibTrans" cxnId="{F7D9B1B0-CE66-4226-8147-D800EE4DB26C}">
      <dgm:prSet/>
      <dgm:spPr/>
      <dgm:t>
        <a:bodyPr/>
        <a:lstStyle/>
        <a:p>
          <a:endParaRPr lang="ru-RU"/>
        </a:p>
      </dgm:t>
    </dgm:pt>
    <dgm:pt modelId="{446CE1AF-93BF-4C4F-99A1-53061E4A8CD0}">
      <dgm:prSet phldrT="[Текст]" custT="1"/>
      <dgm:spPr/>
      <dgm:t>
        <a:bodyPr/>
        <a:lstStyle/>
        <a:p>
          <a:r>
            <a:rPr lang="ru-RU" sz="1600" b="1" dirty="0" smtClean="0"/>
            <a:t>Разработка</a:t>
          </a:r>
          <a:endParaRPr lang="ru-RU" sz="1600" b="1" dirty="0"/>
        </a:p>
      </dgm:t>
    </dgm:pt>
    <dgm:pt modelId="{1CF4139C-BFE1-40B0-B52C-2C83788B8632}" type="parTrans" cxnId="{B4EA29E5-7552-4379-BFFE-79B772A60CD1}">
      <dgm:prSet/>
      <dgm:spPr/>
      <dgm:t>
        <a:bodyPr/>
        <a:lstStyle/>
        <a:p>
          <a:endParaRPr lang="ru-RU"/>
        </a:p>
      </dgm:t>
    </dgm:pt>
    <dgm:pt modelId="{A719C1BF-CB10-41FA-976A-F32E6A644618}" type="sibTrans" cxnId="{B4EA29E5-7552-4379-BFFE-79B772A60CD1}">
      <dgm:prSet/>
      <dgm:spPr/>
      <dgm:t>
        <a:bodyPr/>
        <a:lstStyle/>
        <a:p>
          <a:endParaRPr lang="ru-RU"/>
        </a:p>
      </dgm:t>
    </dgm:pt>
    <dgm:pt modelId="{6EE05157-047F-4EF2-940D-0C6F88641E0C}">
      <dgm:prSet phldrT="[Текст]" custT="1"/>
      <dgm:spPr/>
      <dgm:t>
        <a:bodyPr/>
        <a:lstStyle/>
        <a:p>
          <a:r>
            <a:rPr lang="ru-RU" sz="1800" b="1" dirty="0"/>
            <a:t>Результативность</a:t>
          </a:r>
          <a:r>
            <a:rPr lang="ru-RU" sz="3700" dirty="0"/>
            <a:t> </a:t>
          </a:r>
        </a:p>
      </dgm:t>
    </dgm:pt>
    <dgm:pt modelId="{8E2FD807-B662-4723-B5F4-04EDFB4EB7C5}" type="parTrans" cxnId="{25077203-C711-4364-A30A-E51897503171}">
      <dgm:prSet/>
      <dgm:spPr/>
      <dgm:t>
        <a:bodyPr/>
        <a:lstStyle/>
        <a:p>
          <a:endParaRPr lang="ru-RU"/>
        </a:p>
      </dgm:t>
    </dgm:pt>
    <dgm:pt modelId="{CAD76820-020E-4676-B928-FF54FC0A1B16}" type="sibTrans" cxnId="{25077203-C711-4364-A30A-E51897503171}">
      <dgm:prSet/>
      <dgm:spPr/>
      <dgm:t>
        <a:bodyPr/>
        <a:lstStyle/>
        <a:p>
          <a:endParaRPr lang="ru-RU"/>
        </a:p>
      </dgm:t>
    </dgm:pt>
    <dgm:pt modelId="{723DFD8F-F2F7-4043-A34C-D7241BF30E5A}">
      <dgm:prSet phldrT="[Текст]"/>
      <dgm:spPr/>
      <dgm:t>
        <a:bodyPr/>
        <a:lstStyle/>
        <a:p>
          <a:endParaRPr lang="ru-RU" sz="1800" b="1" dirty="0"/>
        </a:p>
      </dgm:t>
    </dgm:pt>
    <dgm:pt modelId="{A3AE4E50-F457-4EB1-B69E-DD66542F8634}" type="parTrans" cxnId="{E69A4ADB-2DE8-4846-9417-EC7C8C369804}">
      <dgm:prSet/>
      <dgm:spPr/>
      <dgm:t>
        <a:bodyPr/>
        <a:lstStyle/>
        <a:p>
          <a:endParaRPr lang="ru-RU"/>
        </a:p>
      </dgm:t>
    </dgm:pt>
    <dgm:pt modelId="{6DB6834A-C27A-4FC8-8D8F-8092F28BECB0}" type="sibTrans" cxnId="{E69A4ADB-2DE8-4846-9417-EC7C8C369804}">
      <dgm:prSet/>
      <dgm:spPr/>
      <dgm:t>
        <a:bodyPr/>
        <a:lstStyle/>
        <a:p>
          <a:endParaRPr lang="ru-RU"/>
        </a:p>
      </dgm:t>
    </dgm:pt>
    <dgm:pt modelId="{388C7FEF-AF2C-44E4-A98E-C6CDE9F95969}">
      <dgm:prSet phldrT="[Текст]" custT="1"/>
      <dgm:spPr/>
      <dgm:t>
        <a:bodyPr/>
        <a:lstStyle/>
        <a:p>
          <a:r>
            <a:rPr lang="ru-RU" sz="1000" b="1" dirty="0"/>
            <a:t>Наработка методик</a:t>
          </a:r>
        </a:p>
      </dgm:t>
    </dgm:pt>
    <dgm:pt modelId="{EA727A86-1644-4021-817B-92023E2C6072}" type="parTrans" cxnId="{8ACA0042-35B6-4CF7-A8CE-71D84531BBB4}">
      <dgm:prSet/>
      <dgm:spPr/>
      <dgm:t>
        <a:bodyPr/>
        <a:lstStyle/>
        <a:p>
          <a:endParaRPr lang="ru-RU"/>
        </a:p>
      </dgm:t>
    </dgm:pt>
    <dgm:pt modelId="{117E7E47-80CF-48AB-A18D-6A97C7DD5E77}" type="sibTrans" cxnId="{8ACA0042-35B6-4CF7-A8CE-71D84531BBB4}">
      <dgm:prSet/>
      <dgm:spPr/>
      <dgm:t>
        <a:bodyPr/>
        <a:lstStyle/>
        <a:p>
          <a:endParaRPr lang="ru-RU"/>
        </a:p>
      </dgm:t>
    </dgm:pt>
    <dgm:pt modelId="{4861D0E1-D88A-49A9-8991-1ADD95CE75E9}">
      <dgm:prSet phldrT="[Текст]" custT="1"/>
      <dgm:spPr/>
      <dgm:t>
        <a:bodyPr/>
        <a:lstStyle/>
        <a:p>
          <a:r>
            <a:rPr lang="ru-RU" sz="1600" b="1" dirty="0"/>
            <a:t>Методист</a:t>
          </a:r>
        </a:p>
      </dgm:t>
    </dgm:pt>
    <dgm:pt modelId="{BA42852E-D5E9-40BC-985E-B44A95892C8A}" type="parTrans" cxnId="{C3AE2B9F-2AA9-4279-9216-4C874F1BF790}">
      <dgm:prSet/>
      <dgm:spPr/>
      <dgm:t>
        <a:bodyPr/>
        <a:lstStyle/>
        <a:p>
          <a:endParaRPr lang="ru-RU"/>
        </a:p>
      </dgm:t>
    </dgm:pt>
    <dgm:pt modelId="{EFF9775B-C1B0-47A9-9062-6BF6741887D7}" type="sibTrans" cxnId="{C3AE2B9F-2AA9-4279-9216-4C874F1BF790}">
      <dgm:prSet/>
      <dgm:spPr/>
      <dgm:t>
        <a:bodyPr/>
        <a:lstStyle/>
        <a:p>
          <a:endParaRPr lang="ru-RU"/>
        </a:p>
      </dgm:t>
    </dgm:pt>
    <dgm:pt modelId="{F48C2A15-CF8C-407B-9900-BC25D52F9B27}">
      <dgm:prSet phldrT="[Текст]" custT="1"/>
      <dgm:spPr/>
      <dgm:t>
        <a:bodyPr/>
        <a:lstStyle/>
        <a:p>
          <a:r>
            <a:rPr lang="ru-RU" sz="1600" b="1" dirty="0"/>
            <a:t>Социальные </a:t>
          </a:r>
          <a:r>
            <a:rPr lang="ru-RU" sz="1600" b="1" dirty="0" smtClean="0"/>
            <a:t>партнеры (ПРЕДПРИЯТИЯ, ВУЗЫ  И Т.П.) </a:t>
          </a:r>
          <a:endParaRPr lang="ru-RU" sz="1600" b="1" dirty="0"/>
        </a:p>
      </dgm:t>
    </dgm:pt>
    <dgm:pt modelId="{9DE56869-ED28-4AF7-84C6-8209CCA7D473}" type="parTrans" cxnId="{E6DC85BA-ADA8-4464-80E2-DFD00D9E0781}">
      <dgm:prSet/>
      <dgm:spPr/>
      <dgm:t>
        <a:bodyPr/>
        <a:lstStyle/>
        <a:p>
          <a:endParaRPr lang="ru-RU"/>
        </a:p>
      </dgm:t>
    </dgm:pt>
    <dgm:pt modelId="{41137E80-A8F9-42C5-ADBC-C33B573527A2}" type="sibTrans" cxnId="{E6DC85BA-ADA8-4464-80E2-DFD00D9E0781}">
      <dgm:prSet/>
      <dgm:spPr/>
      <dgm:t>
        <a:bodyPr/>
        <a:lstStyle/>
        <a:p>
          <a:endParaRPr lang="ru-RU"/>
        </a:p>
      </dgm:t>
    </dgm:pt>
    <dgm:pt modelId="{1CB5BFCB-41BE-49EB-9A97-5ED463D65A75}">
      <dgm:prSet phldrT="[Текст]" custT="1"/>
      <dgm:spPr/>
      <dgm:t>
        <a:bodyPr/>
        <a:lstStyle/>
        <a:p>
          <a:r>
            <a:rPr lang="ru-RU" sz="1600" b="1" dirty="0" smtClean="0"/>
            <a:t>Мониторинг результатов </a:t>
          </a:r>
          <a:endParaRPr lang="ru-RU" sz="1600" b="1" dirty="0"/>
        </a:p>
      </dgm:t>
    </dgm:pt>
    <dgm:pt modelId="{B54D848F-5B5D-4387-B86B-E7F3A28062B9}" type="parTrans" cxnId="{F9C8D27F-6DE7-45CB-B1D0-8CD8E76D74CF}">
      <dgm:prSet/>
      <dgm:spPr/>
      <dgm:t>
        <a:bodyPr/>
        <a:lstStyle/>
        <a:p>
          <a:endParaRPr lang="en-US"/>
        </a:p>
      </dgm:t>
    </dgm:pt>
    <dgm:pt modelId="{9E8F956D-DB8F-4FAF-B00B-2503B538181F}" type="sibTrans" cxnId="{F9C8D27F-6DE7-45CB-B1D0-8CD8E76D74CF}">
      <dgm:prSet/>
      <dgm:spPr/>
      <dgm:t>
        <a:bodyPr/>
        <a:lstStyle/>
        <a:p>
          <a:endParaRPr lang="en-US"/>
        </a:p>
      </dgm:t>
    </dgm:pt>
    <dgm:pt modelId="{4B274299-C08D-465F-9CB9-3C136F3AE96C}">
      <dgm:prSet phldrT="[Текст]"/>
      <dgm:spPr/>
      <dgm:t>
        <a:bodyPr/>
        <a:lstStyle/>
        <a:p>
          <a:endParaRPr lang="ru-RU" sz="1800" dirty="0"/>
        </a:p>
      </dgm:t>
    </dgm:pt>
    <dgm:pt modelId="{1A55C935-67B4-45AC-8B41-7FE47A98AA92}" type="parTrans" cxnId="{4328326A-8710-40F5-8108-10356DC3892F}">
      <dgm:prSet/>
      <dgm:spPr/>
      <dgm:t>
        <a:bodyPr/>
        <a:lstStyle/>
        <a:p>
          <a:endParaRPr lang="en-US"/>
        </a:p>
      </dgm:t>
    </dgm:pt>
    <dgm:pt modelId="{042582A1-A3FF-445E-80FA-7F614BDDD5F1}" type="sibTrans" cxnId="{4328326A-8710-40F5-8108-10356DC3892F}">
      <dgm:prSet/>
      <dgm:spPr/>
      <dgm:t>
        <a:bodyPr/>
        <a:lstStyle/>
        <a:p>
          <a:endParaRPr lang="en-US"/>
        </a:p>
      </dgm:t>
    </dgm:pt>
    <dgm:pt modelId="{DA711CBC-74DA-4356-B642-840928B0854E}">
      <dgm:prSet phldrT="[Текст]" custT="1"/>
      <dgm:spPr/>
      <dgm:t>
        <a:bodyPr/>
        <a:lstStyle/>
        <a:p>
          <a:r>
            <a:rPr lang="ru-RU" sz="1600" b="1" dirty="0" smtClean="0"/>
            <a:t>Апробация методик</a:t>
          </a:r>
          <a:endParaRPr lang="ru-RU" sz="1600" b="1" dirty="0"/>
        </a:p>
      </dgm:t>
    </dgm:pt>
    <dgm:pt modelId="{6ABF0219-FEE8-4673-93C5-CE84BFB61298}" type="parTrans" cxnId="{2DFF026C-26FB-4D4F-B394-48FE68DF550B}">
      <dgm:prSet/>
      <dgm:spPr/>
      <dgm:t>
        <a:bodyPr/>
        <a:lstStyle/>
        <a:p>
          <a:endParaRPr lang="ru-RU"/>
        </a:p>
      </dgm:t>
    </dgm:pt>
    <dgm:pt modelId="{BC2B476F-B4A6-4612-9D59-0C40F1A92BF9}" type="sibTrans" cxnId="{2DFF026C-26FB-4D4F-B394-48FE68DF550B}">
      <dgm:prSet/>
      <dgm:spPr/>
      <dgm:t>
        <a:bodyPr/>
        <a:lstStyle/>
        <a:p>
          <a:endParaRPr lang="ru-RU"/>
        </a:p>
      </dgm:t>
    </dgm:pt>
    <dgm:pt modelId="{CDD234D5-C6E9-4939-BE46-3BA23CD02708}">
      <dgm:prSet phldrT="[Текст]" custT="1"/>
      <dgm:spPr/>
      <dgm:t>
        <a:bodyPr/>
        <a:lstStyle/>
        <a:p>
          <a:r>
            <a:rPr lang="ru-RU" sz="1600" b="1" dirty="0" smtClean="0"/>
            <a:t>Коррекция</a:t>
          </a:r>
          <a:endParaRPr lang="ru-RU" sz="1600" b="1" dirty="0"/>
        </a:p>
      </dgm:t>
    </dgm:pt>
    <dgm:pt modelId="{034A3366-E69C-4CE8-9708-55AE00406EE4}" type="parTrans" cxnId="{2163D753-7FB6-42FA-83DF-65AEBD39AB34}">
      <dgm:prSet/>
      <dgm:spPr/>
      <dgm:t>
        <a:bodyPr/>
        <a:lstStyle/>
        <a:p>
          <a:endParaRPr lang="ru-RU"/>
        </a:p>
      </dgm:t>
    </dgm:pt>
    <dgm:pt modelId="{4D4837F3-E0C7-4685-ADD2-49B9DF002637}" type="sibTrans" cxnId="{2163D753-7FB6-42FA-83DF-65AEBD39AB34}">
      <dgm:prSet/>
      <dgm:spPr/>
      <dgm:t>
        <a:bodyPr/>
        <a:lstStyle/>
        <a:p>
          <a:endParaRPr lang="ru-RU"/>
        </a:p>
      </dgm:t>
    </dgm:pt>
    <dgm:pt modelId="{8F0C079A-D115-473D-868E-04EC0C761080}">
      <dgm:prSet phldrT="[Текст]" custT="1"/>
      <dgm:spPr/>
      <dgm:t>
        <a:bodyPr/>
        <a:lstStyle/>
        <a:p>
          <a:r>
            <a:rPr lang="ru-RU" sz="1600" b="1" dirty="0" smtClean="0"/>
            <a:t>Программа развития </a:t>
          </a:r>
          <a:endParaRPr lang="ru-RU" sz="1600" b="1" dirty="0"/>
        </a:p>
      </dgm:t>
    </dgm:pt>
    <dgm:pt modelId="{2B10EF9E-69D3-4395-B845-26FF03F5871E}" type="parTrans" cxnId="{EB923EA8-7C36-4011-B626-52D2BA5BAF18}">
      <dgm:prSet/>
      <dgm:spPr/>
      <dgm:t>
        <a:bodyPr/>
        <a:lstStyle/>
        <a:p>
          <a:endParaRPr lang="ru-RU"/>
        </a:p>
      </dgm:t>
    </dgm:pt>
    <dgm:pt modelId="{2D4354AC-6307-4407-9F36-472F295A98AC}" type="sibTrans" cxnId="{EB923EA8-7C36-4011-B626-52D2BA5BAF18}">
      <dgm:prSet/>
      <dgm:spPr/>
      <dgm:t>
        <a:bodyPr/>
        <a:lstStyle/>
        <a:p>
          <a:endParaRPr lang="ru-RU"/>
        </a:p>
      </dgm:t>
    </dgm:pt>
    <dgm:pt modelId="{5777408D-72A8-49E4-9F17-730EF2F3F7FF}">
      <dgm:prSet phldrT="[Текст]" custT="1"/>
      <dgm:spPr/>
      <dgm:t>
        <a:bodyPr/>
        <a:lstStyle/>
        <a:p>
          <a:r>
            <a:rPr lang="ru-RU" sz="1000" b="1" dirty="0" smtClean="0"/>
            <a:t>Сдача ГИА в формате WS</a:t>
          </a:r>
          <a:endParaRPr lang="ru-RU" sz="1000" b="1" dirty="0"/>
        </a:p>
      </dgm:t>
    </dgm:pt>
    <dgm:pt modelId="{0B16C3E9-91C2-4EE7-A839-FE7AAE640B15}" type="parTrans" cxnId="{EEB43AA1-6512-40DE-AD7F-4AEF420CF40A}">
      <dgm:prSet/>
      <dgm:spPr/>
      <dgm:t>
        <a:bodyPr/>
        <a:lstStyle/>
        <a:p>
          <a:endParaRPr lang="ru-RU"/>
        </a:p>
      </dgm:t>
    </dgm:pt>
    <dgm:pt modelId="{498B0206-F380-4584-A2FF-0493523B34BE}" type="sibTrans" cxnId="{EEB43AA1-6512-40DE-AD7F-4AEF420CF40A}">
      <dgm:prSet/>
      <dgm:spPr/>
      <dgm:t>
        <a:bodyPr/>
        <a:lstStyle/>
        <a:p>
          <a:endParaRPr lang="ru-RU"/>
        </a:p>
      </dgm:t>
    </dgm:pt>
    <dgm:pt modelId="{BF944B1A-8C7C-4EAE-A156-58F1D3FE58B6}">
      <dgm:prSet phldrT="[Текст]" custT="1"/>
      <dgm:spPr/>
      <dgm:t>
        <a:bodyPr/>
        <a:lstStyle/>
        <a:p>
          <a:r>
            <a:rPr lang="ru-RU" sz="1000" b="1" dirty="0" smtClean="0"/>
            <a:t>Победы в конкурсах</a:t>
          </a:r>
          <a:endParaRPr lang="ru-RU" sz="1000" b="1" dirty="0"/>
        </a:p>
      </dgm:t>
    </dgm:pt>
    <dgm:pt modelId="{70D51625-DBE8-4EA2-9DB6-C24BA6A3F19A}" type="parTrans" cxnId="{704D9784-D2FD-45CD-B206-31D7E34975BD}">
      <dgm:prSet/>
      <dgm:spPr/>
      <dgm:t>
        <a:bodyPr/>
        <a:lstStyle/>
        <a:p>
          <a:endParaRPr lang="ru-RU"/>
        </a:p>
      </dgm:t>
    </dgm:pt>
    <dgm:pt modelId="{ADA785A8-F6C3-4AEE-9F09-EED79685870B}" type="sibTrans" cxnId="{704D9784-D2FD-45CD-B206-31D7E34975BD}">
      <dgm:prSet/>
      <dgm:spPr/>
      <dgm:t>
        <a:bodyPr/>
        <a:lstStyle/>
        <a:p>
          <a:endParaRPr lang="ru-RU"/>
        </a:p>
      </dgm:t>
    </dgm:pt>
    <dgm:pt modelId="{69B2101F-73D8-4259-845F-216F33355EF6}">
      <dgm:prSet phldrT="[Текст]" custT="1"/>
      <dgm:spPr/>
      <dgm:t>
        <a:bodyPr/>
        <a:lstStyle/>
        <a:p>
          <a:r>
            <a:rPr lang="ru-RU" sz="1000" b="1" dirty="0" smtClean="0"/>
            <a:t>Эффективное трудоустройство </a:t>
          </a:r>
          <a:endParaRPr lang="ru-RU" sz="1000" b="1" dirty="0"/>
        </a:p>
      </dgm:t>
    </dgm:pt>
    <dgm:pt modelId="{BDF720D0-0EDB-4710-BB20-AEC25904FB8A}" type="parTrans" cxnId="{8736B495-C465-4A50-AAD0-0399E3245B47}">
      <dgm:prSet/>
      <dgm:spPr/>
      <dgm:t>
        <a:bodyPr/>
        <a:lstStyle/>
        <a:p>
          <a:endParaRPr lang="ru-RU"/>
        </a:p>
      </dgm:t>
    </dgm:pt>
    <dgm:pt modelId="{52FBA89A-4BDD-4502-9AAA-076D4AFCDB3B}" type="sibTrans" cxnId="{8736B495-C465-4A50-AAD0-0399E3245B47}">
      <dgm:prSet/>
      <dgm:spPr/>
      <dgm:t>
        <a:bodyPr/>
        <a:lstStyle/>
        <a:p>
          <a:endParaRPr lang="ru-RU"/>
        </a:p>
      </dgm:t>
    </dgm:pt>
    <dgm:pt modelId="{C0B96158-F50D-4F22-A0FA-64E17D830AE9}">
      <dgm:prSet phldrT="[Текст]" custT="1"/>
      <dgm:spPr/>
      <dgm:t>
        <a:bodyPr/>
        <a:lstStyle/>
        <a:p>
          <a:r>
            <a:rPr lang="ru-RU" sz="1000" b="1" dirty="0" smtClean="0"/>
            <a:t>Спланированная образовательная траектория </a:t>
          </a:r>
          <a:endParaRPr lang="ru-RU" sz="1000" b="1" dirty="0"/>
        </a:p>
      </dgm:t>
    </dgm:pt>
    <dgm:pt modelId="{D6494FEE-A66F-4EC7-9C42-A4C7F153174C}" type="parTrans" cxnId="{91A11A1B-6CC5-452F-BA00-0E794C9BECAF}">
      <dgm:prSet/>
      <dgm:spPr/>
      <dgm:t>
        <a:bodyPr/>
        <a:lstStyle/>
        <a:p>
          <a:endParaRPr lang="ru-RU"/>
        </a:p>
      </dgm:t>
    </dgm:pt>
    <dgm:pt modelId="{F4CC300E-50FF-4677-9A0D-D40EF54CEB83}" type="sibTrans" cxnId="{91A11A1B-6CC5-452F-BA00-0E794C9BECAF}">
      <dgm:prSet/>
      <dgm:spPr/>
      <dgm:t>
        <a:bodyPr/>
        <a:lstStyle/>
        <a:p>
          <a:endParaRPr lang="ru-RU"/>
        </a:p>
      </dgm:t>
    </dgm:pt>
    <dgm:pt modelId="{F27909A5-E8EB-464E-B05F-B2905018BCA3}">
      <dgm:prSet phldrT="[Текст]" custT="1"/>
      <dgm:spPr/>
      <dgm:t>
        <a:bodyPr/>
        <a:lstStyle/>
        <a:p>
          <a:r>
            <a:rPr lang="ru-RU" sz="1000" b="1" dirty="0" smtClean="0"/>
            <a:t>Устойчивые связи с социальными партнерами.</a:t>
          </a:r>
          <a:endParaRPr lang="ru-RU" sz="1000" b="1" dirty="0"/>
        </a:p>
      </dgm:t>
    </dgm:pt>
    <dgm:pt modelId="{2EBC26A5-B133-47BF-A87C-A563C41448D6}" type="parTrans" cxnId="{78B935C6-CDE7-4576-B416-A0141B45AB5B}">
      <dgm:prSet/>
      <dgm:spPr/>
    </dgm:pt>
    <dgm:pt modelId="{2DFC9F41-3DF3-43E2-92FC-531930F4F37C}" type="sibTrans" cxnId="{78B935C6-CDE7-4576-B416-A0141B45AB5B}">
      <dgm:prSet/>
      <dgm:spPr/>
    </dgm:pt>
    <dgm:pt modelId="{61375068-FEE2-405F-BB74-A20ADE796A31}">
      <dgm:prSet phldrT="[Текст]" custT="1"/>
      <dgm:spPr/>
      <dgm:t>
        <a:bodyPr/>
        <a:lstStyle/>
        <a:p>
          <a:r>
            <a:rPr lang="ru-RU" sz="1000" b="1" dirty="0" smtClean="0"/>
            <a:t>Дуальная модель.</a:t>
          </a:r>
          <a:endParaRPr lang="ru-RU" sz="1000" b="1" dirty="0"/>
        </a:p>
      </dgm:t>
    </dgm:pt>
    <dgm:pt modelId="{5255F81D-B561-40FA-8B3C-97AC60E7F377}" type="parTrans" cxnId="{FEF09F45-7F70-41CE-A72D-C02D72043805}">
      <dgm:prSet/>
      <dgm:spPr/>
    </dgm:pt>
    <dgm:pt modelId="{5A3B2733-A346-431B-82BD-3FDA1FA5F6E4}" type="sibTrans" cxnId="{FEF09F45-7F70-41CE-A72D-C02D72043805}">
      <dgm:prSet/>
      <dgm:spPr/>
    </dgm:pt>
    <dgm:pt modelId="{4141ED7A-8222-4564-B48A-781BBA48698E}" type="pres">
      <dgm:prSet presAssocID="{05F73457-3226-42BA-A225-169E69ED018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6C4956-DA0E-49A4-903F-31E5DD5066FB}" type="pres">
      <dgm:prSet presAssocID="{0AD8CB1E-C729-4BDD-A9D2-182C68D53A3F}" presName="circle1" presStyleLbl="node1" presStyleIdx="0" presStyleCnt="3"/>
      <dgm:spPr/>
    </dgm:pt>
    <dgm:pt modelId="{2EDD4030-83E6-4DED-8B7C-690481552726}" type="pres">
      <dgm:prSet presAssocID="{0AD8CB1E-C729-4BDD-A9D2-182C68D53A3F}" presName="space" presStyleCnt="0"/>
      <dgm:spPr/>
    </dgm:pt>
    <dgm:pt modelId="{F699E08A-DB67-47F0-A98F-A81F4086EBE2}" type="pres">
      <dgm:prSet presAssocID="{0AD8CB1E-C729-4BDD-A9D2-182C68D53A3F}" presName="rect1" presStyleLbl="alignAcc1" presStyleIdx="0" presStyleCnt="3" custLinFactNeighborX="0"/>
      <dgm:spPr/>
      <dgm:t>
        <a:bodyPr/>
        <a:lstStyle/>
        <a:p>
          <a:endParaRPr lang="ru-RU"/>
        </a:p>
      </dgm:t>
    </dgm:pt>
    <dgm:pt modelId="{C7156923-7AC7-48C9-9161-D75E355CF0C9}" type="pres">
      <dgm:prSet presAssocID="{63084A9E-5DEC-4FBB-BC59-BED5CA34CAB2}" presName="vertSpace2" presStyleLbl="node1" presStyleIdx="0" presStyleCnt="3"/>
      <dgm:spPr/>
    </dgm:pt>
    <dgm:pt modelId="{ACD1FE20-6A52-496B-81F8-F0FFF8960703}" type="pres">
      <dgm:prSet presAssocID="{63084A9E-5DEC-4FBB-BC59-BED5CA34CAB2}" presName="circle2" presStyleLbl="node1" presStyleIdx="1" presStyleCnt="3"/>
      <dgm:spPr/>
    </dgm:pt>
    <dgm:pt modelId="{C309A285-AFB0-4C85-B795-8A7C1F0906B5}" type="pres">
      <dgm:prSet presAssocID="{63084A9E-5DEC-4FBB-BC59-BED5CA34CAB2}" presName="rect2" presStyleLbl="alignAcc1" presStyleIdx="1" presStyleCnt="3"/>
      <dgm:spPr/>
      <dgm:t>
        <a:bodyPr/>
        <a:lstStyle/>
        <a:p>
          <a:endParaRPr lang="ru-RU"/>
        </a:p>
      </dgm:t>
    </dgm:pt>
    <dgm:pt modelId="{80ECE18D-97A6-420D-9FE4-A963A7E19311}" type="pres">
      <dgm:prSet presAssocID="{6EE05157-047F-4EF2-940D-0C6F88641E0C}" presName="vertSpace3" presStyleLbl="node1" presStyleIdx="1" presStyleCnt="3"/>
      <dgm:spPr/>
    </dgm:pt>
    <dgm:pt modelId="{B76F0AC5-FC8D-4A58-813F-60784B92D1BE}" type="pres">
      <dgm:prSet presAssocID="{6EE05157-047F-4EF2-940D-0C6F88641E0C}" presName="circle3" presStyleLbl="node1" presStyleIdx="2" presStyleCnt="3"/>
      <dgm:spPr/>
    </dgm:pt>
    <dgm:pt modelId="{2DAE4A5E-CC2D-4B29-8FC4-BD38CD5E2B49}" type="pres">
      <dgm:prSet presAssocID="{6EE05157-047F-4EF2-940D-0C6F88641E0C}" presName="rect3" presStyleLbl="alignAcc1" presStyleIdx="2" presStyleCnt="3" custLinFactNeighborX="272" custLinFactNeighborY="7573"/>
      <dgm:spPr/>
      <dgm:t>
        <a:bodyPr/>
        <a:lstStyle/>
        <a:p>
          <a:endParaRPr lang="ru-RU"/>
        </a:p>
      </dgm:t>
    </dgm:pt>
    <dgm:pt modelId="{A8989011-3AAE-4616-A9D2-881BCBCCD092}" type="pres">
      <dgm:prSet presAssocID="{0AD8CB1E-C729-4BDD-A9D2-182C68D53A3F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A4FD7-1C99-462D-A04C-99695ED54462}" type="pres">
      <dgm:prSet presAssocID="{0AD8CB1E-C729-4BDD-A9D2-182C68D53A3F}" presName="rect1ChTx" presStyleLbl="alignAcc1" presStyleIdx="2" presStyleCnt="3" custScaleX="1135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EBBAD7-26DC-41B1-BEE7-6C62EE075F54}" type="pres">
      <dgm:prSet presAssocID="{63084A9E-5DEC-4FBB-BC59-BED5CA34CAB2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6B3904-0A8F-4ABC-96AB-E3901AE9573B}" type="pres">
      <dgm:prSet presAssocID="{63084A9E-5DEC-4FBB-BC59-BED5CA34CAB2}" presName="rect2ChTx" presStyleLbl="alignAcc1" presStyleIdx="2" presStyleCnt="3" custScaleX="113567" custScaleY="1141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196C6-4922-443A-A977-CAFB76503C8B}" type="pres">
      <dgm:prSet presAssocID="{6EE05157-047F-4EF2-940D-0C6F88641E0C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512DFB-AAC4-4BE9-A09D-3A5FB25F0653}" type="pres">
      <dgm:prSet presAssocID="{6EE05157-047F-4EF2-940D-0C6F88641E0C}" presName="rect3ChTx" presStyleLbl="alignAcc1" presStyleIdx="2" presStyleCnt="3" custScaleX="102145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91DD8A-146E-4192-88BB-AE25EC66B71D}" type="presOf" srcId="{723DFD8F-F2F7-4043-A34C-D7241BF30E5A}" destId="{9C512DFB-AAC4-4BE9-A09D-3A5FB25F0653}" srcOrd="0" destOrd="0" presId="urn:microsoft.com/office/officeart/2005/8/layout/target3"/>
    <dgm:cxn modelId="{704D9784-D2FD-45CD-B206-31D7E34975BD}" srcId="{6EE05157-047F-4EF2-940D-0C6F88641E0C}" destId="{BF944B1A-8C7C-4EAE-A156-58F1D3FE58B6}" srcOrd="4" destOrd="0" parTransId="{70D51625-DBE8-4EA2-9DB6-C24BA6A3F19A}" sibTransId="{ADA785A8-F6C3-4AEE-9F09-EED79685870B}"/>
    <dgm:cxn modelId="{68B1DFB6-9C3B-48BC-9C1B-F233A093D119}" type="presOf" srcId="{6EE05157-047F-4EF2-940D-0C6F88641E0C}" destId="{2DAE4A5E-CC2D-4B29-8FC4-BD38CD5E2B49}" srcOrd="0" destOrd="0" presId="urn:microsoft.com/office/officeart/2005/8/layout/target3"/>
    <dgm:cxn modelId="{EB923EA8-7C36-4011-B626-52D2BA5BAF18}" srcId="{63084A9E-5DEC-4FBB-BC59-BED5CA34CAB2}" destId="{8F0C079A-D115-473D-868E-04EC0C761080}" srcOrd="5" destOrd="0" parTransId="{2B10EF9E-69D3-4395-B845-26FF03F5871E}" sibTransId="{2D4354AC-6307-4407-9F36-472F295A98AC}"/>
    <dgm:cxn modelId="{696A7D0C-7859-4066-8512-3065F2B9A868}" type="presOf" srcId="{C0B96158-F50D-4F22-A0FA-64E17D830AE9}" destId="{9C512DFB-AAC4-4BE9-A09D-3A5FB25F0653}" srcOrd="0" destOrd="2" presId="urn:microsoft.com/office/officeart/2005/8/layout/target3"/>
    <dgm:cxn modelId="{FDD2D148-C4A1-486A-AB7E-6F4EC07B376A}" type="presOf" srcId="{F27909A5-E8EB-464E-B05F-B2905018BCA3}" destId="{9C512DFB-AAC4-4BE9-A09D-3A5FB25F0653}" srcOrd="0" destOrd="5" presId="urn:microsoft.com/office/officeart/2005/8/layout/target3"/>
    <dgm:cxn modelId="{45332CD4-F163-4B0E-A1E7-CCDA31C7DFDD}" type="presOf" srcId="{61375068-FEE2-405F-BB74-A20ADE796A31}" destId="{9C512DFB-AAC4-4BE9-A09D-3A5FB25F0653}" srcOrd="0" destOrd="6" presId="urn:microsoft.com/office/officeart/2005/8/layout/target3"/>
    <dgm:cxn modelId="{08F512AA-724F-40EA-8AA9-7E5D45781D37}" type="presOf" srcId="{BF944B1A-8C7C-4EAE-A156-58F1D3FE58B6}" destId="{9C512DFB-AAC4-4BE9-A09D-3A5FB25F0653}" srcOrd="0" destOrd="4" presId="urn:microsoft.com/office/officeart/2005/8/layout/target3"/>
    <dgm:cxn modelId="{13EB7A83-2E1C-4767-A372-F89034AC7C0C}" type="presOf" srcId="{F48C2A15-CF8C-407B-9900-BC25D52F9B27}" destId="{7A4A4FD7-1C99-462D-A04C-99695ED54462}" srcOrd="0" destOrd="2" presId="urn:microsoft.com/office/officeart/2005/8/layout/target3"/>
    <dgm:cxn modelId="{4328326A-8710-40F5-8108-10356DC3892F}" srcId="{6EE05157-047F-4EF2-940D-0C6F88641E0C}" destId="{4B274299-C08D-465F-9CB9-3C136F3AE96C}" srcOrd="8" destOrd="0" parTransId="{1A55C935-67B4-45AC-8B41-7FE47A98AA92}" sibTransId="{042582A1-A3FF-445E-80FA-7F614BDDD5F1}"/>
    <dgm:cxn modelId="{8ACA0042-35B6-4CF7-A8CE-71D84531BBB4}" srcId="{6EE05157-047F-4EF2-940D-0C6F88641E0C}" destId="{388C7FEF-AF2C-44E4-A98E-C6CDE9F95969}" srcOrd="1" destOrd="0" parTransId="{EA727A86-1644-4021-817B-92023E2C6072}" sibTransId="{117E7E47-80CF-48AB-A18D-6A97C7DD5E77}"/>
    <dgm:cxn modelId="{CC973C3F-63AD-48A5-9E64-4453CB730605}" type="presOf" srcId="{165D3A78-A0D4-4F90-B1D2-FF3720F317E5}" destId="{7A4A4FD7-1C99-462D-A04C-99695ED54462}" srcOrd="0" destOrd="0" presId="urn:microsoft.com/office/officeart/2005/8/layout/target3"/>
    <dgm:cxn modelId="{4735D8E3-6986-4E91-A220-62FF22B8BA7E}" type="presOf" srcId="{05F73457-3226-42BA-A225-169E69ED0184}" destId="{4141ED7A-8222-4564-B48A-781BBA48698E}" srcOrd="0" destOrd="0" presId="urn:microsoft.com/office/officeart/2005/8/layout/target3"/>
    <dgm:cxn modelId="{2DFF026C-26FB-4D4F-B394-48FE68DF550B}" srcId="{63084A9E-5DEC-4FBB-BC59-BED5CA34CAB2}" destId="{DA711CBC-74DA-4356-B642-840928B0854E}" srcOrd="3" destOrd="0" parTransId="{6ABF0219-FEE8-4673-93C5-CE84BFB61298}" sibTransId="{BC2B476F-B4A6-4612-9D59-0C40F1A92BF9}"/>
    <dgm:cxn modelId="{E69A4ADB-2DE8-4846-9417-EC7C8C369804}" srcId="{6EE05157-047F-4EF2-940D-0C6F88641E0C}" destId="{723DFD8F-F2F7-4043-A34C-D7241BF30E5A}" srcOrd="0" destOrd="0" parTransId="{A3AE4E50-F457-4EB1-B69E-DD66542F8634}" sibTransId="{6DB6834A-C27A-4FC8-8D8F-8092F28BECB0}"/>
    <dgm:cxn modelId="{21D4E4EC-0C09-4B7B-8CAB-0B9E92777640}" type="presOf" srcId="{0AD8CB1E-C729-4BDD-A9D2-182C68D53A3F}" destId="{F699E08A-DB67-47F0-A98F-A81F4086EBE2}" srcOrd="0" destOrd="0" presId="urn:microsoft.com/office/officeart/2005/8/layout/target3"/>
    <dgm:cxn modelId="{E6DC85BA-ADA8-4464-80E2-DFD00D9E0781}" srcId="{0AD8CB1E-C729-4BDD-A9D2-182C68D53A3F}" destId="{F48C2A15-CF8C-407B-9900-BC25D52F9B27}" srcOrd="2" destOrd="0" parTransId="{9DE56869-ED28-4AF7-84C6-8209CCA7D473}" sibTransId="{41137E80-A8F9-42C5-ADBC-C33B573527A2}"/>
    <dgm:cxn modelId="{B76C8080-2CE9-441D-AC29-4E6ADF2AEC49}" type="presOf" srcId="{63084A9E-5DEC-4FBB-BC59-BED5CA34CAB2}" destId="{C309A285-AFB0-4C85-B795-8A7C1F0906B5}" srcOrd="0" destOrd="0" presId="urn:microsoft.com/office/officeart/2005/8/layout/target3"/>
    <dgm:cxn modelId="{91A11A1B-6CC5-452F-BA00-0E794C9BECAF}" srcId="{6EE05157-047F-4EF2-940D-0C6F88641E0C}" destId="{C0B96158-F50D-4F22-A0FA-64E17D830AE9}" srcOrd="2" destOrd="0" parTransId="{D6494FEE-A66F-4EC7-9C42-A4C7F153174C}" sibTransId="{F4CC300E-50FF-4677-9A0D-D40EF54CEB83}"/>
    <dgm:cxn modelId="{515B070C-0E03-4AB5-BD3E-2DE6AE25E0DC}" type="presOf" srcId="{0AD8CB1E-C729-4BDD-A9D2-182C68D53A3F}" destId="{A8989011-3AAE-4616-A9D2-881BCBCCD092}" srcOrd="1" destOrd="0" presId="urn:microsoft.com/office/officeart/2005/8/layout/target3"/>
    <dgm:cxn modelId="{EEB43AA1-6512-40DE-AD7F-4AEF420CF40A}" srcId="{6EE05157-047F-4EF2-940D-0C6F88641E0C}" destId="{5777408D-72A8-49E4-9F17-730EF2F3F7FF}" srcOrd="3" destOrd="0" parTransId="{0B16C3E9-91C2-4EE7-A839-FE7AAE640B15}" sibTransId="{498B0206-F380-4584-A2FF-0493523B34BE}"/>
    <dgm:cxn modelId="{E325E38D-FEB6-48A0-952F-0D8D7DECFC3D}" type="presOf" srcId="{1CB5BFCB-41BE-49EB-9A97-5ED463D65A75}" destId="{2A6B3904-0A8F-4ABC-96AB-E3901AE9573B}" srcOrd="0" destOrd="2" presId="urn:microsoft.com/office/officeart/2005/8/layout/target3"/>
    <dgm:cxn modelId="{ABF21B58-6FE7-4C35-A538-DF616A567E93}" type="presOf" srcId="{6EE05157-047F-4EF2-940D-0C6F88641E0C}" destId="{41E196C6-4922-443A-A977-CAFB76503C8B}" srcOrd="1" destOrd="0" presId="urn:microsoft.com/office/officeart/2005/8/layout/target3"/>
    <dgm:cxn modelId="{2163D753-7FB6-42FA-83DF-65AEBD39AB34}" srcId="{63084A9E-5DEC-4FBB-BC59-BED5CA34CAB2}" destId="{CDD234D5-C6E9-4939-BE46-3BA23CD02708}" srcOrd="4" destOrd="0" parTransId="{034A3366-E69C-4CE8-9708-55AE00406EE4}" sibTransId="{4D4837F3-E0C7-4685-ADD2-49B9DF002637}"/>
    <dgm:cxn modelId="{F74BEBEC-6EB4-448A-B2EA-EDF1AAEC267C}" type="presOf" srcId="{4861D0E1-D88A-49A9-8991-1ADD95CE75E9}" destId="{7A4A4FD7-1C99-462D-A04C-99695ED54462}" srcOrd="0" destOrd="1" presId="urn:microsoft.com/office/officeart/2005/8/layout/target3"/>
    <dgm:cxn modelId="{25077203-C711-4364-A30A-E51897503171}" srcId="{05F73457-3226-42BA-A225-169E69ED0184}" destId="{6EE05157-047F-4EF2-940D-0C6F88641E0C}" srcOrd="2" destOrd="0" parTransId="{8E2FD807-B662-4723-B5F4-04EDFB4EB7C5}" sibTransId="{CAD76820-020E-4676-B928-FF54FC0A1B16}"/>
    <dgm:cxn modelId="{F7D9B1B0-CE66-4226-8147-D800EE4DB26C}" srcId="{63084A9E-5DEC-4FBB-BC59-BED5CA34CAB2}" destId="{798C6376-D7C1-4286-A869-85C059B6CAC7}" srcOrd="0" destOrd="0" parTransId="{FDF50FF2-3770-48D9-BD0C-70A5DD2701DD}" sibTransId="{D1AE7052-E33D-4FAB-AFCD-654FBFA910E0}"/>
    <dgm:cxn modelId="{EDF64B56-3847-4FF9-947E-4C04B71F10FB}" srcId="{0AD8CB1E-C729-4BDD-A9D2-182C68D53A3F}" destId="{165D3A78-A0D4-4F90-B1D2-FF3720F317E5}" srcOrd="0" destOrd="0" parTransId="{FFE4B73F-8402-4038-BF4D-7F2DC252E5BE}" sibTransId="{69440C98-EBF0-48B0-B044-D2EF0FEFE93B}"/>
    <dgm:cxn modelId="{C7E59E33-6E3D-482D-A70E-E76921DEB926}" type="presOf" srcId="{798C6376-D7C1-4286-A869-85C059B6CAC7}" destId="{2A6B3904-0A8F-4ABC-96AB-E3901AE9573B}" srcOrd="0" destOrd="0" presId="urn:microsoft.com/office/officeart/2005/8/layout/target3"/>
    <dgm:cxn modelId="{DFC7BE47-9DD6-4A20-9EAE-D3557A29775E}" srcId="{05F73457-3226-42BA-A225-169E69ED0184}" destId="{63084A9E-5DEC-4FBB-BC59-BED5CA34CAB2}" srcOrd="1" destOrd="0" parTransId="{EE60CEFA-98F0-4A02-BA9F-D4674F67E055}" sibTransId="{95B6D19B-96BF-411C-80D6-B3784FFFA47D}"/>
    <dgm:cxn modelId="{8736B495-C465-4A50-AAD0-0399E3245B47}" srcId="{6EE05157-047F-4EF2-940D-0C6F88641E0C}" destId="{69B2101F-73D8-4259-845F-216F33355EF6}" srcOrd="7" destOrd="0" parTransId="{BDF720D0-0EDB-4710-BB20-AEC25904FB8A}" sibTransId="{52FBA89A-4BDD-4502-9AAA-076D4AFCDB3B}"/>
    <dgm:cxn modelId="{2E1C54DA-6DD3-4761-A74A-2CEDE7B10242}" type="presOf" srcId="{63084A9E-5DEC-4FBB-BC59-BED5CA34CAB2}" destId="{0AEBBAD7-26DC-41B1-BEE7-6C62EE075F54}" srcOrd="1" destOrd="0" presId="urn:microsoft.com/office/officeart/2005/8/layout/target3"/>
    <dgm:cxn modelId="{10AFFA82-27F7-4A7C-BFCA-15FB3EA694A3}" type="presOf" srcId="{446CE1AF-93BF-4C4F-99A1-53061E4A8CD0}" destId="{2A6B3904-0A8F-4ABC-96AB-E3901AE9573B}" srcOrd="0" destOrd="1" presId="urn:microsoft.com/office/officeart/2005/8/layout/target3"/>
    <dgm:cxn modelId="{B12DAA5A-6767-4EFC-9EC1-4B97C25DE389}" type="presOf" srcId="{5777408D-72A8-49E4-9F17-730EF2F3F7FF}" destId="{9C512DFB-AAC4-4BE9-A09D-3A5FB25F0653}" srcOrd="0" destOrd="3" presId="urn:microsoft.com/office/officeart/2005/8/layout/target3"/>
    <dgm:cxn modelId="{78B935C6-CDE7-4576-B416-A0141B45AB5B}" srcId="{6EE05157-047F-4EF2-940D-0C6F88641E0C}" destId="{F27909A5-E8EB-464E-B05F-B2905018BCA3}" srcOrd="5" destOrd="0" parTransId="{2EBC26A5-B133-47BF-A87C-A563C41448D6}" sibTransId="{2DFC9F41-3DF3-43E2-92FC-531930F4F37C}"/>
    <dgm:cxn modelId="{4740A66C-90C4-485A-ADA3-F3A2B2831AF4}" type="presOf" srcId="{CDD234D5-C6E9-4939-BE46-3BA23CD02708}" destId="{2A6B3904-0A8F-4ABC-96AB-E3901AE9573B}" srcOrd="0" destOrd="4" presId="urn:microsoft.com/office/officeart/2005/8/layout/target3"/>
    <dgm:cxn modelId="{7DD5AAC0-10E3-41C9-A454-FB516D0E3EAF}" type="presOf" srcId="{4B274299-C08D-465F-9CB9-3C136F3AE96C}" destId="{9C512DFB-AAC4-4BE9-A09D-3A5FB25F0653}" srcOrd="0" destOrd="8" presId="urn:microsoft.com/office/officeart/2005/8/layout/target3"/>
    <dgm:cxn modelId="{AB4527FF-9AC8-49DB-A59B-9DC60C90AB94}" srcId="{05F73457-3226-42BA-A225-169E69ED0184}" destId="{0AD8CB1E-C729-4BDD-A9D2-182C68D53A3F}" srcOrd="0" destOrd="0" parTransId="{E796386B-08F4-47E4-B823-6166DD1D3CFE}" sibTransId="{140CD1A5-AD2F-422F-B093-248E216BAF3F}"/>
    <dgm:cxn modelId="{F9C8D27F-6DE7-45CB-B1D0-8CD8E76D74CF}" srcId="{63084A9E-5DEC-4FBB-BC59-BED5CA34CAB2}" destId="{1CB5BFCB-41BE-49EB-9A97-5ED463D65A75}" srcOrd="2" destOrd="0" parTransId="{B54D848F-5B5D-4387-B86B-E7F3A28062B9}" sibTransId="{9E8F956D-DB8F-4FAF-B00B-2503B538181F}"/>
    <dgm:cxn modelId="{EC7FDA2F-B48F-4D2F-91F6-E22AC1024AC9}" type="presOf" srcId="{DA711CBC-74DA-4356-B642-840928B0854E}" destId="{2A6B3904-0A8F-4ABC-96AB-E3901AE9573B}" srcOrd="0" destOrd="3" presId="urn:microsoft.com/office/officeart/2005/8/layout/target3"/>
    <dgm:cxn modelId="{8C70E0DC-E45F-4717-A9B7-6AD810F40D80}" type="presOf" srcId="{388C7FEF-AF2C-44E4-A98E-C6CDE9F95969}" destId="{9C512DFB-AAC4-4BE9-A09D-3A5FB25F0653}" srcOrd="0" destOrd="1" presId="urn:microsoft.com/office/officeart/2005/8/layout/target3"/>
    <dgm:cxn modelId="{CCDD9B4A-F37B-4AFE-BFCE-C098D1C23088}" type="presOf" srcId="{8F0C079A-D115-473D-868E-04EC0C761080}" destId="{2A6B3904-0A8F-4ABC-96AB-E3901AE9573B}" srcOrd="0" destOrd="5" presId="urn:microsoft.com/office/officeart/2005/8/layout/target3"/>
    <dgm:cxn modelId="{FEF09F45-7F70-41CE-A72D-C02D72043805}" srcId="{6EE05157-047F-4EF2-940D-0C6F88641E0C}" destId="{61375068-FEE2-405F-BB74-A20ADE796A31}" srcOrd="6" destOrd="0" parTransId="{5255F81D-B561-40FA-8B3C-97AC60E7F377}" sibTransId="{5A3B2733-A346-431B-82BD-3FDA1FA5F6E4}"/>
    <dgm:cxn modelId="{C3AE2B9F-2AA9-4279-9216-4C874F1BF790}" srcId="{0AD8CB1E-C729-4BDD-A9D2-182C68D53A3F}" destId="{4861D0E1-D88A-49A9-8991-1ADD95CE75E9}" srcOrd="1" destOrd="0" parTransId="{BA42852E-D5E9-40BC-985E-B44A95892C8A}" sibTransId="{EFF9775B-C1B0-47A9-9062-6BF6741887D7}"/>
    <dgm:cxn modelId="{57B92412-6824-4911-BC15-9311C36DD7BA}" type="presOf" srcId="{69B2101F-73D8-4259-845F-216F33355EF6}" destId="{9C512DFB-AAC4-4BE9-A09D-3A5FB25F0653}" srcOrd="0" destOrd="7" presId="urn:microsoft.com/office/officeart/2005/8/layout/target3"/>
    <dgm:cxn modelId="{B4EA29E5-7552-4379-BFFE-79B772A60CD1}" srcId="{63084A9E-5DEC-4FBB-BC59-BED5CA34CAB2}" destId="{446CE1AF-93BF-4C4F-99A1-53061E4A8CD0}" srcOrd="1" destOrd="0" parTransId="{1CF4139C-BFE1-40B0-B52C-2C83788B8632}" sibTransId="{A719C1BF-CB10-41FA-976A-F32E6A644618}"/>
    <dgm:cxn modelId="{D91649E4-922E-4201-916D-EBAB5B04C967}" type="presParOf" srcId="{4141ED7A-8222-4564-B48A-781BBA48698E}" destId="{926C4956-DA0E-49A4-903F-31E5DD5066FB}" srcOrd="0" destOrd="0" presId="urn:microsoft.com/office/officeart/2005/8/layout/target3"/>
    <dgm:cxn modelId="{7369FA7D-2C71-400E-81C3-9B2D88D0A93D}" type="presParOf" srcId="{4141ED7A-8222-4564-B48A-781BBA48698E}" destId="{2EDD4030-83E6-4DED-8B7C-690481552726}" srcOrd="1" destOrd="0" presId="urn:microsoft.com/office/officeart/2005/8/layout/target3"/>
    <dgm:cxn modelId="{DB0A6C7D-DC42-4E96-8184-D8FC602E2CEA}" type="presParOf" srcId="{4141ED7A-8222-4564-B48A-781BBA48698E}" destId="{F699E08A-DB67-47F0-A98F-A81F4086EBE2}" srcOrd="2" destOrd="0" presId="urn:microsoft.com/office/officeart/2005/8/layout/target3"/>
    <dgm:cxn modelId="{7AD1BC32-D521-4753-BDF0-4ED4A40E5A08}" type="presParOf" srcId="{4141ED7A-8222-4564-B48A-781BBA48698E}" destId="{C7156923-7AC7-48C9-9161-D75E355CF0C9}" srcOrd="3" destOrd="0" presId="urn:microsoft.com/office/officeart/2005/8/layout/target3"/>
    <dgm:cxn modelId="{3F3A1F77-22E6-4679-83D3-B165CF84DBDC}" type="presParOf" srcId="{4141ED7A-8222-4564-B48A-781BBA48698E}" destId="{ACD1FE20-6A52-496B-81F8-F0FFF8960703}" srcOrd="4" destOrd="0" presId="urn:microsoft.com/office/officeart/2005/8/layout/target3"/>
    <dgm:cxn modelId="{B8F4FF1D-17C0-474C-A466-C6AEF032DE85}" type="presParOf" srcId="{4141ED7A-8222-4564-B48A-781BBA48698E}" destId="{C309A285-AFB0-4C85-B795-8A7C1F0906B5}" srcOrd="5" destOrd="0" presId="urn:microsoft.com/office/officeart/2005/8/layout/target3"/>
    <dgm:cxn modelId="{A987DCDC-F7DB-474E-8ED2-EDDDE8CDBB19}" type="presParOf" srcId="{4141ED7A-8222-4564-B48A-781BBA48698E}" destId="{80ECE18D-97A6-420D-9FE4-A963A7E19311}" srcOrd="6" destOrd="0" presId="urn:microsoft.com/office/officeart/2005/8/layout/target3"/>
    <dgm:cxn modelId="{14AB95CD-C881-4149-88AF-275E390B5F04}" type="presParOf" srcId="{4141ED7A-8222-4564-B48A-781BBA48698E}" destId="{B76F0AC5-FC8D-4A58-813F-60784B92D1BE}" srcOrd="7" destOrd="0" presId="urn:microsoft.com/office/officeart/2005/8/layout/target3"/>
    <dgm:cxn modelId="{F23F131B-6D13-4AE9-8773-519383270D9D}" type="presParOf" srcId="{4141ED7A-8222-4564-B48A-781BBA48698E}" destId="{2DAE4A5E-CC2D-4B29-8FC4-BD38CD5E2B49}" srcOrd="8" destOrd="0" presId="urn:microsoft.com/office/officeart/2005/8/layout/target3"/>
    <dgm:cxn modelId="{DFFF0EDB-7B12-4E90-BA2F-2EC12F859378}" type="presParOf" srcId="{4141ED7A-8222-4564-B48A-781BBA48698E}" destId="{A8989011-3AAE-4616-A9D2-881BCBCCD092}" srcOrd="9" destOrd="0" presId="urn:microsoft.com/office/officeart/2005/8/layout/target3"/>
    <dgm:cxn modelId="{19A89906-0742-4520-A298-E81C150F74BF}" type="presParOf" srcId="{4141ED7A-8222-4564-B48A-781BBA48698E}" destId="{7A4A4FD7-1C99-462D-A04C-99695ED54462}" srcOrd="10" destOrd="0" presId="urn:microsoft.com/office/officeart/2005/8/layout/target3"/>
    <dgm:cxn modelId="{849E1CF9-CC9A-4EEA-BC87-C3D06D91FC5B}" type="presParOf" srcId="{4141ED7A-8222-4564-B48A-781BBA48698E}" destId="{0AEBBAD7-26DC-41B1-BEE7-6C62EE075F54}" srcOrd="11" destOrd="0" presId="urn:microsoft.com/office/officeart/2005/8/layout/target3"/>
    <dgm:cxn modelId="{722B004B-DC5E-49C8-856F-43ED4B8450F5}" type="presParOf" srcId="{4141ED7A-8222-4564-B48A-781BBA48698E}" destId="{2A6B3904-0A8F-4ABC-96AB-E3901AE9573B}" srcOrd="12" destOrd="0" presId="urn:microsoft.com/office/officeart/2005/8/layout/target3"/>
    <dgm:cxn modelId="{B1AF8F76-28F0-464F-8662-ECB676A8C1EC}" type="presParOf" srcId="{4141ED7A-8222-4564-B48A-781BBA48698E}" destId="{41E196C6-4922-443A-A977-CAFB76503C8B}" srcOrd="13" destOrd="0" presId="urn:microsoft.com/office/officeart/2005/8/layout/target3"/>
    <dgm:cxn modelId="{CC2C2470-50CA-42E3-898A-F53DF8F72E4E}" type="presParOf" srcId="{4141ED7A-8222-4564-B48A-781BBA48698E}" destId="{9C512DFB-AAC4-4BE9-A09D-3A5FB25F0653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E410F1-EC6D-4A52-A4ED-7D3A2D2B5572}">
      <dsp:nvSpPr>
        <dsp:cNvPr id="0" name=""/>
        <dsp:cNvSpPr/>
      </dsp:nvSpPr>
      <dsp:spPr>
        <a:xfrm>
          <a:off x="4671752" y="0"/>
          <a:ext cx="7007628" cy="13086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ОВЗ -  адаптированная ОП</a:t>
          </a:r>
          <a:endParaRPr lang="ru-RU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71752" y="163587"/>
        <a:ext cx="6516867" cy="981521"/>
      </dsp:txXfrm>
    </dsp:sp>
    <dsp:sp modelId="{440D62EF-02EA-4DA0-B4C7-4CDD7726F95A}">
      <dsp:nvSpPr>
        <dsp:cNvPr id="0" name=""/>
        <dsp:cNvSpPr/>
      </dsp:nvSpPr>
      <dsp:spPr>
        <a:xfrm>
          <a:off x="0" y="0"/>
          <a:ext cx="4671752" cy="13086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Письмо </a:t>
          </a:r>
          <a:r>
            <a:rPr lang="ru-RU" sz="1400" b="1" kern="1200" dirty="0" err="1" smtClean="0"/>
            <a:t>Минобрнауки</a:t>
          </a:r>
          <a:r>
            <a:rPr lang="ru-RU" sz="1400" b="1" kern="1200" dirty="0" smtClean="0"/>
            <a:t> России от 21.06.2017 № 07-ПГ-МОН-25486 «По вопросу разработки адаптированных образовательных программ»</a:t>
          </a:r>
          <a:endParaRPr lang="ru-RU" sz="1400" b="1" kern="1200" dirty="0"/>
        </a:p>
      </dsp:txBody>
      <dsp:txXfrm>
        <a:off x="63885" y="63885"/>
        <a:ext cx="4543982" cy="1180925"/>
      </dsp:txXfrm>
    </dsp:sp>
    <dsp:sp modelId="{7CCB6C88-B812-43AC-B709-A3551575932D}">
      <dsp:nvSpPr>
        <dsp:cNvPr id="0" name=""/>
        <dsp:cNvSpPr/>
      </dsp:nvSpPr>
      <dsp:spPr>
        <a:xfrm>
          <a:off x="4671752" y="1439564"/>
          <a:ext cx="7007628" cy="13086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Работа в стройотряде по профилю специальности – зачет по практике </a:t>
          </a:r>
          <a:endParaRPr lang="ru-RU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71752" y="1603151"/>
        <a:ext cx="6516867" cy="981521"/>
      </dsp:txXfrm>
    </dsp:sp>
    <dsp:sp modelId="{E9DE0718-9818-4DC3-9AD7-794FAFFDC006}">
      <dsp:nvSpPr>
        <dsp:cNvPr id="0" name=""/>
        <dsp:cNvSpPr/>
      </dsp:nvSpPr>
      <dsp:spPr>
        <a:xfrm>
          <a:off x="51856" y="1429775"/>
          <a:ext cx="4671752" cy="13086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Письмо </a:t>
          </a:r>
          <a:r>
            <a:rPr lang="ru-RU" sz="1400" b="1" kern="1200" dirty="0" err="1" smtClean="0"/>
            <a:t>Минобрнауки</a:t>
          </a:r>
          <a:r>
            <a:rPr lang="ru-RU" sz="1400" b="1" kern="1200" dirty="0" smtClean="0"/>
            <a:t> России от 26.04.2017 № ВК-1204/09 «О зачете практики студентов»</a:t>
          </a:r>
        </a:p>
      </dsp:txBody>
      <dsp:txXfrm>
        <a:off x="115741" y="1493660"/>
        <a:ext cx="4543982" cy="1180925"/>
      </dsp:txXfrm>
    </dsp:sp>
    <dsp:sp modelId="{338A3E67-D4C4-41D9-820E-0ADB7CFC7A83}">
      <dsp:nvSpPr>
        <dsp:cNvPr id="0" name=""/>
        <dsp:cNvSpPr/>
      </dsp:nvSpPr>
      <dsp:spPr>
        <a:xfrm>
          <a:off x="4671752" y="2879129"/>
          <a:ext cx="7007628" cy="13086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ОПОП по ТОП-50 </a:t>
          </a:r>
          <a:endParaRPr lang="ru-RU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71752" y="3042716"/>
        <a:ext cx="6516867" cy="981521"/>
      </dsp:txXfrm>
    </dsp:sp>
    <dsp:sp modelId="{1CA450F9-1173-4C9B-BAC7-212A8B5A3A97}">
      <dsp:nvSpPr>
        <dsp:cNvPr id="0" name=""/>
        <dsp:cNvSpPr/>
      </dsp:nvSpPr>
      <dsp:spPr>
        <a:xfrm>
          <a:off x="0" y="2879129"/>
          <a:ext cx="4671752" cy="13086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Письмо </a:t>
          </a:r>
          <a:r>
            <a:rPr lang="ru-RU" sz="1400" b="1" kern="1200" dirty="0" err="1" smtClean="0"/>
            <a:t>Минобрнауки</a:t>
          </a:r>
          <a:r>
            <a:rPr lang="ru-RU" sz="1400" b="1" kern="1200" dirty="0" smtClean="0"/>
            <a:t> России от 20.02.2017 № 06-156 «О методических рекомендациях»</a:t>
          </a:r>
          <a:endParaRPr lang="ru-RU" sz="1400" b="1" kern="1200" dirty="0"/>
        </a:p>
      </dsp:txBody>
      <dsp:txXfrm>
        <a:off x="63885" y="2943014"/>
        <a:ext cx="4543982" cy="11809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98EF4F-298A-4347-A53C-A92824724B6F}">
      <dsp:nvSpPr>
        <dsp:cNvPr id="0" name=""/>
        <dsp:cNvSpPr/>
      </dsp:nvSpPr>
      <dsp:spPr>
        <a:xfrm>
          <a:off x="0" y="0"/>
          <a:ext cx="8618635" cy="9213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Анализ ресурсов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 (кадры , МТБ, финансы  на перспективу)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26985" y="26985"/>
        <a:ext cx="7546604" cy="867351"/>
      </dsp:txXfrm>
    </dsp:sp>
    <dsp:sp modelId="{2A0B890F-34E3-4467-B4D6-BFCBF3BA052C}">
      <dsp:nvSpPr>
        <dsp:cNvPr id="0" name=""/>
        <dsp:cNvSpPr/>
      </dsp:nvSpPr>
      <dsp:spPr>
        <a:xfrm>
          <a:off x="721810" y="1088834"/>
          <a:ext cx="8618635" cy="9213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Анализ информационных ресурсов о развитии вида профессиональной деятельности </a:t>
          </a:r>
          <a:r>
            <a:rPr lang="ru-RU" sz="1500" b="1" kern="1200" dirty="0" smtClean="0">
              <a:solidFill>
                <a:schemeClr val="tx1"/>
              </a:solidFill>
            </a:rPr>
            <a:t> на перспективу </a:t>
          </a:r>
          <a:endParaRPr lang="ru-RU" sz="1500" b="1" kern="1200" dirty="0" smtClean="0">
            <a:solidFill>
              <a:schemeClr val="tx1"/>
            </a:solidFill>
          </a:endParaRP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(или профессии , специальности в целом)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748795" y="1115819"/>
        <a:ext cx="7243995" cy="867351"/>
      </dsp:txXfrm>
    </dsp:sp>
    <dsp:sp modelId="{BF481D98-1877-4C86-B9FE-6EAB38F68183}">
      <dsp:nvSpPr>
        <dsp:cNvPr id="0" name=""/>
        <dsp:cNvSpPr/>
      </dsp:nvSpPr>
      <dsp:spPr>
        <a:xfrm>
          <a:off x="1432848" y="2177669"/>
          <a:ext cx="8618635" cy="9213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Изменение роли  и методики работы преподавателя, мастера.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1459833" y="2204654"/>
        <a:ext cx="7254768" cy="867351"/>
      </dsp:txXfrm>
    </dsp:sp>
    <dsp:sp modelId="{4E8D903D-FBA5-4BB4-9B50-BB27B4C2AA6D}">
      <dsp:nvSpPr>
        <dsp:cNvPr id="0" name=""/>
        <dsp:cNvSpPr/>
      </dsp:nvSpPr>
      <dsp:spPr>
        <a:xfrm>
          <a:off x="2133284" y="3258819"/>
          <a:ext cx="8618635" cy="9213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Создание и обеспечение функционирования проблемно-целевого методического объединения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2160269" y="3285804"/>
        <a:ext cx="7243995" cy="867351"/>
      </dsp:txXfrm>
    </dsp:sp>
    <dsp:sp modelId="{98685B14-502E-4DFC-B39F-AD78A59B695A}">
      <dsp:nvSpPr>
        <dsp:cNvPr id="0" name=""/>
        <dsp:cNvSpPr/>
      </dsp:nvSpPr>
      <dsp:spPr>
        <a:xfrm>
          <a:off x="8019776" y="705648"/>
          <a:ext cx="598858" cy="59885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8154519" y="705648"/>
        <a:ext cx="329372" cy="450641"/>
      </dsp:txXfrm>
    </dsp:sp>
    <dsp:sp modelId="{9537FE65-45E1-4336-BEBC-015C651310A9}">
      <dsp:nvSpPr>
        <dsp:cNvPr id="0" name=""/>
        <dsp:cNvSpPr/>
      </dsp:nvSpPr>
      <dsp:spPr>
        <a:xfrm>
          <a:off x="8741586" y="1794483"/>
          <a:ext cx="598858" cy="59885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8876329" y="1794483"/>
        <a:ext cx="329372" cy="450641"/>
      </dsp:txXfrm>
    </dsp:sp>
    <dsp:sp modelId="{F95EC99E-B1D5-46B1-AA05-3D9A871DDF8B}">
      <dsp:nvSpPr>
        <dsp:cNvPr id="0" name=""/>
        <dsp:cNvSpPr/>
      </dsp:nvSpPr>
      <dsp:spPr>
        <a:xfrm>
          <a:off x="9452624" y="2883317"/>
          <a:ext cx="598858" cy="59885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9587367" y="2883317"/>
        <a:ext cx="329372" cy="4506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6C4956-DA0E-49A4-903F-31E5DD5066FB}">
      <dsp:nvSpPr>
        <dsp:cNvPr id="0" name=""/>
        <dsp:cNvSpPr/>
      </dsp:nvSpPr>
      <dsp:spPr>
        <a:xfrm>
          <a:off x="-106745" y="0"/>
          <a:ext cx="5169790" cy="516979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99E08A-DB67-47F0-A98F-A81F4086EBE2}">
      <dsp:nvSpPr>
        <dsp:cNvPr id="0" name=""/>
        <dsp:cNvSpPr/>
      </dsp:nvSpPr>
      <dsp:spPr>
        <a:xfrm>
          <a:off x="2478150" y="0"/>
          <a:ext cx="6294410" cy="516979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/>
            <a:t>Состав</a:t>
          </a:r>
        </a:p>
      </dsp:txBody>
      <dsp:txXfrm>
        <a:off x="2478150" y="0"/>
        <a:ext cx="3147205" cy="1550940"/>
      </dsp:txXfrm>
    </dsp:sp>
    <dsp:sp modelId="{ACD1FE20-6A52-496B-81F8-F0FFF8960703}">
      <dsp:nvSpPr>
        <dsp:cNvPr id="0" name=""/>
        <dsp:cNvSpPr/>
      </dsp:nvSpPr>
      <dsp:spPr>
        <a:xfrm>
          <a:off x="797969" y="1550940"/>
          <a:ext cx="3360360" cy="336036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09A285-AFB0-4C85-B795-8A7C1F0906B5}">
      <dsp:nvSpPr>
        <dsp:cNvPr id="0" name=""/>
        <dsp:cNvSpPr/>
      </dsp:nvSpPr>
      <dsp:spPr>
        <a:xfrm>
          <a:off x="2478150" y="1550940"/>
          <a:ext cx="6294410" cy="33603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/>
            <a:t>Цель </a:t>
          </a:r>
        </a:p>
      </dsp:txBody>
      <dsp:txXfrm>
        <a:off x="2478150" y="1550940"/>
        <a:ext cx="3147205" cy="1550935"/>
      </dsp:txXfrm>
    </dsp:sp>
    <dsp:sp modelId="{B76F0AC5-FC8D-4A58-813F-60784B92D1BE}">
      <dsp:nvSpPr>
        <dsp:cNvPr id="0" name=""/>
        <dsp:cNvSpPr/>
      </dsp:nvSpPr>
      <dsp:spPr>
        <a:xfrm>
          <a:off x="1702682" y="3101876"/>
          <a:ext cx="1550935" cy="155093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AE4A5E-CC2D-4B29-8FC4-BD38CD5E2B49}">
      <dsp:nvSpPr>
        <dsp:cNvPr id="0" name=""/>
        <dsp:cNvSpPr/>
      </dsp:nvSpPr>
      <dsp:spPr>
        <a:xfrm>
          <a:off x="2495270" y="3219328"/>
          <a:ext cx="6294410" cy="155093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Результативность</a:t>
          </a:r>
          <a:r>
            <a:rPr lang="ru-RU" sz="3700" kern="1200" dirty="0"/>
            <a:t> </a:t>
          </a:r>
        </a:p>
      </dsp:txBody>
      <dsp:txXfrm>
        <a:off x="2495270" y="3219328"/>
        <a:ext cx="3147205" cy="1550935"/>
      </dsp:txXfrm>
    </dsp:sp>
    <dsp:sp modelId="{7A4A4FD7-1C99-462D-A04C-99695ED54462}">
      <dsp:nvSpPr>
        <dsp:cNvPr id="0" name=""/>
        <dsp:cNvSpPr/>
      </dsp:nvSpPr>
      <dsp:spPr>
        <a:xfrm>
          <a:off x="5411864" y="0"/>
          <a:ext cx="3574186" cy="155094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/>
            <a:t>Преподаватели/мастера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/>
            <a:t>Методист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/>
            <a:t>Социальные </a:t>
          </a:r>
          <a:r>
            <a:rPr lang="ru-RU" sz="1600" b="1" kern="1200" dirty="0" smtClean="0"/>
            <a:t>партнеры (ПРЕДПРИЯТИЯ, ВУЗЫ  И Т.П.) </a:t>
          </a:r>
          <a:endParaRPr lang="ru-RU" sz="1600" b="1" kern="1200" dirty="0"/>
        </a:p>
      </dsp:txBody>
      <dsp:txXfrm>
        <a:off x="5411864" y="0"/>
        <a:ext cx="3574186" cy="1550940"/>
      </dsp:txXfrm>
    </dsp:sp>
    <dsp:sp modelId="{2A6B3904-0A8F-4ABC-96AB-E3901AE9573B}">
      <dsp:nvSpPr>
        <dsp:cNvPr id="0" name=""/>
        <dsp:cNvSpPr/>
      </dsp:nvSpPr>
      <dsp:spPr>
        <a:xfrm>
          <a:off x="5411864" y="1441188"/>
          <a:ext cx="3574186" cy="177043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Разработка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Мониторинг результатов 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Апробация методик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Коррекция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Программа развития </a:t>
          </a:r>
          <a:endParaRPr lang="ru-RU" sz="1600" b="1" kern="1200" dirty="0"/>
        </a:p>
      </dsp:txBody>
      <dsp:txXfrm>
        <a:off x="5411864" y="1441188"/>
        <a:ext cx="3574186" cy="1770439"/>
      </dsp:txXfrm>
    </dsp:sp>
    <dsp:sp modelId="{9C512DFB-AAC4-4BE9-A09D-3A5FB25F0653}">
      <dsp:nvSpPr>
        <dsp:cNvPr id="0" name=""/>
        <dsp:cNvSpPr/>
      </dsp:nvSpPr>
      <dsp:spPr>
        <a:xfrm>
          <a:off x="5591601" y="3101876"/>
          <a:ext cx="3214712" cy="155093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1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/>
            <a:t>Наработка методик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Спланированная образовательная траектория </a:t>
          </a:r>
          <a:endParaRPr lang="ru-RU" sz="1000" b="1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Сдача ГИА в формате WS</a:t>
          </a:r>
          <a:endParaRPr lang="ru-RU" sz="1000" b="1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Победы в конкурсах</a:t>
          </a:r>
          <a:endParaRPr lang="ru-RU" sz="1000" b="1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Устойчивые связи с социальными партнерами.</a:t>
          </a:r>
          <a:endParaRPr lang="ru-RU" sz="1000" b="1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Дуальная модель.</a:t>
          </a:r>
          <a:endParaRPr lang="ru-RU" sz="1000" b="1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1" kern="1200" dirty="0" smtClean="0"/>
            <a:t>Эффективное трудоустройство </a:t>
          </a:r>
          <a:endParaRPr lang="ru-RU" sz="10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5591601" y="3101876"/>
        <a:ext cx="3214712" cy="15509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189" cy="498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900" y="0"/>
            <a:ext cx="2946189" cy="498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A82E8-08E9-460F-95E1-484E5B8AA24B}" type="datetimeFigureOut">
              <a:rPr lang="ru-RU" smtClean="0"/>
              <a:t>21.08.2017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29911"/>
            <a:ext cx="2946189" cy="498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900" y="9429911"/>
            <a:ext cx="2946189" cy="498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176577-B3E0-44FD-BE6B-C49F2265C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034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F8DA00-32A3-4653-B783-B74E3C010E8B}" type="datetimeFigureOut">
              <a:rPr lang="ru-RU" smtClean="0"/>
              <a:pPr/>
              <a:t>21.08.2017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9CBCF-E33E-48E6-A9EF-FBDA89378F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331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DAB5AF-79DB-4618-A114-9EF410AF8F21}" type="slidenum">
              <a:rPr lang="ru-RU" altLang="ru-RU">
                <a:latin typeface="Palatino Linotype" panose="02040502050505030304" pitchFamily="18" charset="0"/>
              </a:rPr>
              <a:pPr eaLnBrk="1" hangingPunct="1"/>
              <a:t>17</a:t>
            </a:fld>
            <a:endParaRPr lang="ru-RU" altLang="ru-RU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70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65AA-F22B-4734-BF82-33AAA400E81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300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E6A2-ECA0-4017-9BB2-720C46D91BE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241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F9A5-700A-4B97-AF3B-BCBBBF48FF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3232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1" y="3602101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615" indent="0" algn="ctr">
              <a:buNone/>
              <a:defRPr sz="2000"/>
            </a:lvl2pPr>
            <a:lvl3pPr marL="913289" indent="0" algn="ctr">
              <a:buNone/>
              <a:defRPr sz="1900"/>
            </a:lvl3pPr>
            <a:lvl4pPr marL="1369934" indent="0" algn="ctr">
              <a:buNone/>
              <a:defRPr sz="1600"/>
            </a:lvl4pPr>
            <a:lvl5pPr marL="1826578" indent="0" algn="ctr">
              <a:buNone/>
              <a:defRPr sz="1600"/>
            </a:lvl5pPr>
            <a:lvl6pPr marL="2283254" indent="0" algn="ctr">
              <a:buNone/>
              <a:defRPr sz="1600"/>
            </a:lvl6pPr>
            <a:lvl7pPr marL="2739866" indent="0" algn="ctr">
              <a:buNone/>
              <a:defRPr sz="1600"/>
            </a:lvl7pPr>
            <a:lvl8pPr marL="3196480" indent="0" algn="ctr">
              <a:buNone/>
              <a:defRPr sz="1600"/>
            </a:lvl8pPr>
            <a:lvl9pPr marL="3653095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D4F1-011A-4888-BC4F-A70C434949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094E-7268-41A5-BA5B-171181FB6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666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D4F1-011A-4888-BC4F-A70C434949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094E-7268-41A5-BA5B-171181FB6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059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75" y="170986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75" y="458952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61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28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699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65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32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398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6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30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D4F1-011A-4888-BC4F-A70C434949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094E-7268-41A5-BA5B-171181FB6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463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D4F1-011A-4888-BC4F-A70C434949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094E-7268-41A5-BA5B-171181FB6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4476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11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81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15" indent="0">
              <a:buNone/>
              <a:defRPr sz="2000" b="1"/>
            </a:lvl2pPr>
            <a:lvl3pPr marL="913289" indent="0">
              <a:buNone/>
              <a:defRPr sz="1900" b="1"/>
            </a:lvl3pPr>
            <a:lvl4pPr marL="1369934" indent="0">
              <a:buNone/>
              <a:defRPr sz="1600" b="1"/>
            </a:lvl4pPr>
            <a:lvl5pPr marL="1826578" indent="0">
              <a:buNone/>
              <a:defRPr sz="1600" b="1"/>
            </a:lvl5pPr>
            <a:lvl6pPr marL="2283254" indent="0">
              <a:buNone/>
              <a:defRPr sz="1600" b="1"/>
            </a:lvl6pPr>
            <a:lvl7pPr marL="2739866" indent="0">
              <a:buNone/>
              <a:defRPr sz="1600" b="1"/>
            </a:lvl7pPr>
            <a:lvl8pPr marL="3196480" indent="0">
              <a:buNone/>
              <a:defRPr sz="1600" b="1"/>
            </a:lvl8pPr>
            <a:lvl9pPr marL="365309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813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27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15" indent="0">
              <a:buNone/>
              <a:defRPr sz="2000" b="1"/>
            </a:lvl2pPr>
            <a:lvl3pPr marL="913289" indent="0">
              <a:buNone/>
              <a:defRPr sz="1900" b="1"/>
            </a:lvl3pPr>
            <a:lvl4pPr marL="1369934" indent="0">
              <a:buNone/>
              <a:defRPr sz="1600" b="1"/>
            </a:lvl4pPr>
            <a:lvl5pPr marL="1826578" indent="0">
              <a:buNone/>
              <a:defRPr sz="1600" b="1"/>
            </a:lvl5pPr>
            <a:lvl6pPr marL="2283254" indent="0">
              <a:buNone/>
              <a:defRPr sz="1600" b="1"/>
            </a:lvl6pPr>
            <a:lvl7pPr marL="2739866" indent="0">
              <a:buNone/>
              <a:defRPr sz="1600" b="1"/>
            </a:lvl7pPr>
            <a:lvl8pPr marL="3196480" indent="0">
              <a:buNone/>
              <a:defRPr sz="1600" b="1"/>
            </a:lvl8pPr>
            <a:lvl9pPr marL="365309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27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D4F1-011A-4888-BC4F-A70C434949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094E-7268-41A5-BA5B-171181FB6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5505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D4F1-011A-4888-BC4F-A70C434949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094E-7268-41A5-BA5B-171181FB6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7209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D4F1-011A-4888-BC4F-A70C434949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094E-7268-41A5-BA5B-171181FB6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9021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1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54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812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615" indent="0">
              <a:buNone/>
              <a:defRPr sz="1500"/>
            </a:lvl2pPr>
            <a:lvl3pPr marL="913289" indent="0">
              <a:buNone/>
              <a:defRPr sz="1200"/>
            </a:lvl3pPr>
            <a:lvl4pPr marL="1369934" indent="0">
              <a:buNone/>
              <a:defRPr sz="1100"/>
            </a:lvl4pPr>
            <a:lvl5pPr marL="1826578" indent="0">
              <a:buNone/>
              <a:defRPr sz="1100"/>
            </a:lvl5pPr>
            <a:lvl6pPr marL="2283254" indent="0">
              <a:buNone/>
              <a:defRPr sz="1100"/>
            </a:lvl6pPr>
            <a:lvl7pPr marL="2739866" indent="0">
              <a:buNone/>
              <a:defRPr sz="1100"/>
            </a:lvl7pPr>
            <a:lvl8pPr marL="3196480" indent="0">
              <a:buNone/>
              <a:defRPr sz="1100"/>
            </a:lvl8pPr>
            <a:lvl9pPr marL="365309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D4F1-011A-4888-BC4F-A70C434949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094E-7268-41A5-BA5B-171181FB6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4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32BE0-E58D-43A5-A309-562008B8EB0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100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1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54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6615" indent="0">
              <a:buNone/>
              <a:defRPr sz="2800"/>
            </a:lvl2pPr>
            <a:lvl3pPr marL="913289" indent="0">
              <a:buNone/>
              <a:defRPr sz="2400"/>
            </a:lvl3pPr>
            <a:lvl4pPr marL="1369934" indent="0">
              <a:buNone/>
              <a:defRPr sz="2000"/>
            </a:lvl4pPr>
            <a:lvl5pPr marL="1826578" indent="0">
              <a:buNone/>
              <a:defRPr sz="2000"/>
            </a:lvl5pPr>
            <a:lvl6pPr marL="2283254" indent="0">
              <a:buNone/>
              <a:defRPr sz="2000"/>
            </a:lvl6pPr>
            <a:lvl7pPr marL="2739866" indent="0">
              <a:buNone/>
              <a:defRPr sz="2000"/>
            </a:lvl7pPr>
            <a:lvl8pPr marL="3196480" indent="0">
              <a:buNone/>
              <a:defRPr sz="2000"/>
            </a:lvl8pPr>
            <a:lvl9pPr marL="365309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812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615" indent="0">
              <a:buNone/>
              <a:defRPr sz="1500"/>
            </a:lvl2pPr>
            <a:lvl3pPr marL="913289" indent="0">
              <a:buNone/>
              <a:defRPr sz="1200"/>
            </a:lvl3pPr>
            <a:lvl4pPr marL="1369934" indent="0">
              <a:buNone/>
              <a:defRPr sz="1100"/>
            </a:lvl4pPr>
            <a:lvl5pPr marL="1826578" indent="0">
              <a:buNone/>
              <a:defRPr sz="1100"/>
            </a:lvl5pPr>
            <a:lvl6pPr marL="2283254" indent="0">
              <a:buNone/>
              <a:defRPr sz="1100"/>
            </a:lvl6pPr>
            <a:lvl7pPr marL="2739866" indent="0">
              <a:buNone/>
              <a:defRPr sz="1100"/>
            </a:lvl7pPr>
            <a:lvl8pPr marL="3196480" indent="0">
              <a:buNone/>
              <a:defRPr sz="1100"/>
            </a:lvl8pPr>
            <a:lvl9pPr marL="365309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D4F1-011A-4888-BC4F-A70C434949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094E-7268-41A5-BA5B-171181FB6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149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D4F1-011A-4888-BC4F-A70C434949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094E-7268-41A5-BA5B-171181FB6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962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254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254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D4F1-011A-4888-BC4F-A70C434949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094E-7268-41A5-BA5B-171181FB6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5111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410EE-6303-4B9A-A9F6-DCA07D71DC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2283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410EE-6303-4B9A-A9F6-DCA07D71DC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186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91" y="170980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91" y="458956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410EE-6303-4B9A-A9F6-DCA07D71DC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3155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410EE-6303-4B9A-A9F6-DCA07D71DC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1055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2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82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82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4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4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410EE-6303-4B9A-A9F6-DCA07D71DC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1491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410EE-6303-4B9A-A9F6-DCA07D71DC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0049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410EE-6303-4B9A-A9F6-DCA07D71DC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0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73" y="170980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73" y="458952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4FD45-46DE-4743-8020-357BEF7508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3940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2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9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82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410EE-6303-4B9A-A9F6-DCA07D71DC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2021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2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90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82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410EE-6303-4B9A-A9F6-DCA07D71DC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6608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410EE-6303-4B9A-A9F6-DCA07D71DC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1133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410EE-6303-4B9A-A9F6-DCA07D71DC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9068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DE35A-50CA-45BD-97DE-17B61D6099B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6173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2FEB6-4EBE-4489-8DE1-686376C25E8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0557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91" y="170980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91" y="458956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5E52E-D842-4ABD-BE85-70F3C1F751E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2763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1FD0-DC9C-4164-B8BF-929B7FABAB8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6119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2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82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82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4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4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61BBD-FB88-4472-8A6C-6C7053B569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660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BBB9-9C71-4D6D-ACE6-B7BDF2F3482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796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1FB-7319-4473-8512-8B72AC52BB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5396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B8894-C468-4216-BD1A-B18440FF29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511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2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9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82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428C4-8F54-4F38-8837-5E552996DC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2590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2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90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82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88DC2-72EF-46CC-A2C4-B64B218A0D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0839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9295-A60A-44CE-BF2C-BC031749AB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8180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F8B6B-4C14-4A64-8FD8-666F4884ED3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0917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12" y="2130467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1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5562-7DCE-48CC-94D2-D09E77FC8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826-8C1E-4284-92B5-C34F3DB3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5347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5562-7DCE-48CC-94D2-D09E77FC8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826-8C1E-4284-92B5-C34F3DB3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4696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96" y="440694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96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5562-7DCE-48CC-94D2-D09E77FC8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826-8C1E-4284-92B5-C34F3DB3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7798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2" y="1600206"/>
            <a:ext cx="72114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7484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5562-7DCE-48CC-94D2-D09E77FC8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826-8C1E-4284-92B5-C34F3DB3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9390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8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5562-7DCE-48CC-94D2-D09E77FC8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826-8C1E-4284-92B5-C34F3DB3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091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11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81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813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2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2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DFA16-831E-499D-9368-C712616C72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25086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5562-7DCE-48CC-94D2-D09E77FC8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826-8C1E-4284-92B5-C34F3DB3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5663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5562-7DCE-48CC-94D2-D09E77FC8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826-8C1E-4284-92B5-C34F3DB3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878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9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5562-7DCE-48CC-94D2-D09E77FC8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826-8C1E-4284-92B5-C34F3DB3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2726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5562-7DCE-48CC-94D2-D09E77FC8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826-8C1E-4284-92B5-C34F3DB3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97896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5562-7DCE-48CC-94D2-D09E77FC8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826-8C1E-4284-92B5-C34F3DB3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0702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3" y="274680"/>
            <a:ext cx="3655484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80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5562-7DCE-48CC-94D2-D09E77FC8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826-8C1E-4284-92B5-C34F3DB3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44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0223-D2B9-4467-B45D-4FA45A360D8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204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3E492-82CF-453C-ABF4-8024AD2FDEA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644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1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8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81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2DB19-77AC-4696-BD97-4B438875521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489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1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8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81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956B0-05B6-476D-98A3-6565529DB68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076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23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23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23" y="635641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40A8B-C526-4579-9819-65D8727297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41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1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46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23" y="365129"/>
            <a:ext cx="10515600" cy="1325563"/>
          </a:xfrm>
          <a:prstGeom prst="rect">
            <a:avLst/>
          </a:prstGeom>
        </p:spPr>
        <p:txBody>
          <a:bodyPr vert="horz" lIns="91342" tIns="45718" rIns="91342" bIns="4571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23" y="1825625"/>
            <a:ext cx="10515600" cy="4351339"/>
          </a:xfrm>
          <a:prstGeom prst="rect">
            <a:avLst/>
          </a:prstGeom>
        </p:spPr>
        <p:txBody>
          <a:bodyPr vert="horz" lIns="91342" tIns="45718" rIns="91342" bIns="4571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23" y="6356416"/>
            <a:ext cx="2743200" cy="365125"/>
          </a:xfrm>
          <a:prstGeom prst="rect">
            <a:avLst/>
          </a:prstGeom>
        </p:spPr>
        <p:txBody>
          <a:bodyPr vert="horz" lIns="91342" tIns="45718" rIns="91342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289"/>
            <a:fld id="{2621D4F1-011A-4888-BC4F-A70C434949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3289"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416"/>
            <a:ext cx="4114800" cy="365125"/>
          </a:xfrm>
          <a:prstGeom prst="rect">
            <a:avLst/>
          </a:prstGeom>
        </p:spPr>
        <p:txBody>
          <a:bodyPr vert="horz" lIns="91342" tIns="45718" rIns="91342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28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16"/>
            <a:ext cx="2743200" cy="365125"/>
          </a:xfrm>
          <a:prstGeom prst="rect">
            <a:avLst/>
          </a:prstGeom>
        </p:spPr>
        <p:txBody>
          <a:bodyPr vert="horz" lIns="91342" tIns="45718" rIns="91342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289"/>
            <a:fld id="{0552094E-7268-41A5-BA5B-171181FB6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328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291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txStyles>
    <p:titleStyle>
      <a:lvl1pPr algn="l" defTabSz="91328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338" indent="-228338" algn="l" defTabSz="9132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014" indent="-228338" algn="l" defTabSz="913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626" indent="-228338" algn="l" defTabSz="913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40" indent="-228338" algn="l" defTabSz="913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855" indent="-228338" algn="l" defTabSz="913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1529" indent="-228338" algn="l" defTabSz="913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174" indent="-228338" algn="l" defTabSz="913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818" indent="-228338" algn="l" defTabSz="913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494" indent="-228338" algn="l" defTabSz="913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2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15" algn="l" defTabSz="9132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89" algn="l" defTabSz="9132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34" algn="l" defTabSz="9132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78" algn="l" defTabSz="9132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254" algn="l" defTabSz="9132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66" algn="l" defTabSz="9132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80" algn="l" defTabSz="9132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095" algn="l" defTabSz="91328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4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4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40" y="635644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410EE-6303-4B9A-A9F6-DCA07D71DC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44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4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614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4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4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40" y="635644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04FF3-13B3-43C0-894D-9F2E283A573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44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4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99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1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39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25562-7DCE-48CC-94D2-D09E77FC8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12" y="635639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1" y="635639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56826-8C1E-4284-92B5-C34F3DB3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985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regulation.gov.ru/" TargetMode="External"/><Relationship Id="rId13" Type="http://schemas.openxmlformats.org/officeDocument/2006/relationships/hyperlink" Target="http://www.dpo-edu.ru/" TargetMode="External"/><Relationship Id="rId3" Type="http://schemas.openxmlformats.org/officeDocument/2006/relationships/hyperlink" Target="http://www.portalspo.ru/journal/index.php/prilozhenie-k-zhurnalu-srednee-professionalnoe-obrazovanie" TargetMode="External"/><Relationship Id="rId7" Type="http://schemas.openxmlformats.org/officeDocument/2006/relationships/hyperlink" Target="http://www.edu.ru/" TargetMode="External"/><Relationship Id="rId12" Type="http://schemas.openxmlformats.org/officeDocument/2006/relationships/hyperlink" Target="http://vet-bc.ru/" TargetMode="External"/><Relationship Id="rId17" Type="http://schemas.openxmlformats.org/officeDocument/2006/relationships/hyperlink" Target="http://www.worldskillsrussia.org/" TargetMode="External"/><Relationship Id="rId2" Type="http://schemas.openxmlformats.org/officeDocument/2006/relationships/hyperlink" Target="http://www.portalspo.ru/journal/index.php/zhurnal-srednee-professionalnoe-obrazovanie" TargetMode="External"/><Relationship Id="rId16" Type="http://schemas.openxmlformats.org/officeDocument/2006/relationships/hyperlink" Target="http://skillscenter.ru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&#1084;&#1080;&#1085;&#1086;&#1073;&#1088;&#1085;&#1072;&#1091;&#1082;&#1080;.&#1088;&#1092;/" TargetMode="External"/><Relationship Id="rId11" Type="http://schemas.openxmlformats.org/officeDocument/2006/relationships/hyperlink" Target="http://www.nark-rspp.ru/" TargetMode="External"/><Relationship Id="rId5" Type="http://schemas.openxmlformats.org/officeDocument/2006/relationships/hyperlink" Target="http://www.dpo-edu.ru/journal/" TargetMode="External"/><Relationship Id="rId15" Type="http://schemas.openxmlformats.org/officeDocument/2006/relationships/hyperlink" Target="http://rg.ru/dok/" TargetMode="External"/><Relationship Id="rId10" Type="http://schemas.openxmlformats.org/officeDocument/2006/relationships/hyperlink" Target="http://nspkrf.ru/" TargetMode="External"/><Relationship Id="rId4" Type="http://schemas.openxmlformats.org/officeDocument/2006/relationships/hyperlink" Target="http://www.portalspo.ru/journal/index.php/gazeta-vestnik-srednego-professionalnogo-obrazovaniya" TargetMode="External"/><Relationship Id="rId9" Type="http://schemas.openxmlformats.org/officeDocument/2006/relationships/hyperlink" Target="http://www.rosmintrud.ru/" TargetMode="External"/><Relationship Id="rId14" Type="http://schemas.openxmlformats.org/officeDocument/2006/relationships/hyperlink" Target="http://fgosvo.r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образовательных программ в условиях изменения нормативно-правового поля среднего профессионального образования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9372" y="5428211"/>
            <a:ext cx="9692628" cy="1515196"/>
          </a:xfrm>
        </p:spPr>
        <p:txBody>
          <a:bodyPr>
            <a:normAutofit/>
          </a:bodyPr>
          <a:lstStyle/>
          <a:p>
            <a:pPr algn="r"/>
            <a:r>
              <a:rPr lang="ru-RU" sz="1400" b="1" dirty="0" smtClean="0"/>
              <a:t>Заместитель директора ГБПОУ Колледжа связи № 54, почетный работник СПО  </a:t>
            </a:r>
          </a:p>
          <a:p>
            <a:pPr algn="r"/>
            <a:r>
              <a:rPr lang="ru-RU" sz="1400" b="1" dirty="0" smtClean="0"/>
              <a:t>Бозрова Ирина Григорьевна </a:t>
            </a:r>
            <a:endParaRPr lang="ru-RU" sz="1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555" y="69535"/>
            <a:ext cx="1606817" cy="1238103"/>
          </a:xfrm>
          <a:prstGeom prst="rect">
            <a:avLst/>
          </a:prstGeom>
        </p:spPr>
      </p:pic>
      <p:pic>
        <p:nvPicPr>
          <p:cNvPr id="5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585" y="23808"/>
            <a:ext cx="2208415" cy="166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099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94909" y="297179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79" y="297179"/>
            <a:ext cx="1159625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КАДРОВЫЙ ПОТЕНЦИАЛ</a:t>
            </a:r>
          </a:p>
          <a:p>
            <a:pPr>
              <a:lnSpc>
                <a:spcPts val="18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b="1" dirty="0" smtClean="0"/>
              <a:t>Письмо </a:t>
            </a:r>
            <a:r>
              <a:rPr lang="ru-RU" sz="1400" b="1" dirty="0" err="1"/>
              <a:t>Минобрнауки</a:t>
            </a:r>
            <a:r>
              <a:rPr lang="ru-RU" sz="1400" b="1" dirty="0"/>
              <a:t> России от 29.12.2016 № 06-1719 «О направлении методических рекомендаций» (вместе с «Методическими рекомендациями по актуализации и апробации моделей подготовки педагогических кадров для системы среднего профессионального </a:t>
            </a:r>
            <a:r>
              <a:rPr lang="ru-RU" sz="1400" b="1" dirty="0" smtClean="0"/>
              <a:t>образования»)</a:t>
            </a:r>
            <a:endParaRPr lang="ru-RU" sz="1400" b="1" dirty="0"/>
          </a:p>
          <a:p>
            <a:pPr>
              <a:lnSpc>
                <a:spcPts val="18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99093" y="4046880"/>
            <a:ext cx="7306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внимание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самообразовательной организации ( курсы , мастер –классы , семинары для педагогических работников, стажировки на предприятиях партнерах и т.п.)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педагогического образования производственниками  на курсах ДПО в колледже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Иностранный язык для преподавателей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ИКТ компетентность преподавателей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«Зеленые технологии» 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09" y="4211545"/>
            <a:ext cx="4504183" cy="135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1440" y="1489327"/>
            <a:ext cx="11811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Локальные акты :</a:t>
            </a:r>
          </a:p>
          <a:p>
            <a:pPr marL="457200" indent="-457200">
              <a:buAutoNum type="arabicPeriod"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 стажировках и повышении квалификации ( 1 раз в 3 года)</a:t>
            </a:r>
          </a:p>
          <a:p>
            <a:pPr marL="457200" indent="-457200">
              <a:buAutoNum type="arabicPeriod"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стимулирующих выплатах (  вовлечение студентов в движение 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WSR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вклад в рейтинговые показатели колледжа , результативность демонстрационного экзамена, создание УМК по ТОП-50   и др.)</a:t>
            </a:r>
          </a:p>
          <a:p>
            <a:pPr marL="457200" indent="-457200">
              <a:buAutoNum type="arabicPeriod"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Должностные инструкции (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Минтруда от 08 сентября 2015 г. № 608н «Об утверждении профессионального стандарта «Педагог профессионального обучения, профессионального образования и дополнительного профессионального образования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</a:p>
          <a:p>
            <a:pPr marL="457200" indent="-457200">
              <a:buAutoNum type="arabicPeriod"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наставничестве</a:t>
            </a:r>
          </a:p>
          <a:p>
            <a:pPr marL="457200" indent="-457200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об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индивидуальной траектории развития профессиональной компетентности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</a:t>
            </a:r>
          </a:p>
          <a:p>
            <a:pPr marL="457200" indent="-457200"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об аттестации педагогических работников  с целью установления соответствия занимаемой должности</a:t>
            </a: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37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" y="416729"/>
            <a:ext cx="11887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педагогической нагрузки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540131640"/>
              </p:ext>
            </p:extLst>
          </p:nvPr>
        </p:nvGraphicFramePr>
        <p:xfrm>
          <a:off x="232756" y="1095447"/>
          <a:ext cx="9534699" cy="5895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 rot="5400000">
            <a:off x="8557586" y="2520188"/>
            <a:ext cx="4734841" cy="1615857"/>
          </a:xfrm>
          <a:prstGeom prst="roundRect">
            <a:avLst/>
          </a:prstGeom>
          <a:solidFill>
            <a:srgbClr val="9CCBF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69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4737764"/>
              </p:ext>
            </p:extLst>
          </p:nvPr>
        </p:nvGraphicFramePr>
        <p:xfrm>
          <a:off x="881149" y="530226"/>
          <a:ext cx="10706793" cy="5820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457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950" y="5261955"/>
            <a:ext cx="9786852" cy="773719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/>
              <a:t>Материально-техническое обеспечение введения ФГОС ПО ТОП-50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7846375"/>
              </p:ext>
            </p:extLst>
          </p:nvPr>
        </p:nvGraphicFramePr>
        <p:xfrm>
          <a:off x="423949" y="530226"/>
          <a:ext cx="11679381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458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построения учебного процесса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4476445"/>
              </p:ext>
            </p:extLst>
          </p:nvPr>
        </p:nvGraphicFramePr>
        <p:xfrm>
          <a:off x="802105" y="2069431"/>
          <a:ext cx="10459453" cy="4243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622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0" y="198438"/>
            <a:ext cx="9870758" cy="1320800"/>
          </a:xfrm>
        </p:spPr>
        <p:txBody>
          <a:bodyPr/>
          <a:lstStyle/>
          <a:p>
            <a:pPr>
              <a:defRPr/>
            </a:pPr>
            <a:r>
              <a:rPr lang="ru-RU" sz="2400" b="1" dirty="0"/>
              <a:t>Проблемно-целевое методическое объединение (по виду ПД, междисциплинарное 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28536" y="1519768"/>
          <a:ext cx="8879306" cy="51697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03503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73" y="332656"/>
            <a:ext cx="11463843" cy="634082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Дуальное обучение </a:t>
            </a:r>
            <a:endParaRPr lang="ru-RU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43772" y="1016732"/>
            <a:ext cx="6999073" cy="194421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 </a:t>
            </a:r>
            <a:r>
              <a:rPr lang="ru-RU" sz="2400" dirty="0"/>
              <a:t>дни  теории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поточные лекции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дни </a:t>
            </a:r>
            <a:r>
              <a:rPr lang="ru-RU" sz="2400" dirty="0" smtClean="0"/>
              <a:t>лабораторно-практических занятий (в </a:t>
            </a:r>
            <a:r>
              <a:rPr lang="ru-RU" sz="2400" dirty="0" err="1" smtClean="0"/>
              <a:t>т.ч</a:t>
            </a:r>
            <a:r>
              <a:rPr lang="ru-RU" sz="2400" dirty="0" smtClean="0"/>
              <a:t>. на </a:t>
            </a:r>
            <a:r>
              <a:rPr lang="ru-RU" sz="2400" dirty="0" smtClean="0"/>
              <a:t>производстве),</a:t>
            </a:r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преподаватель – лектор, преподаватель – практик)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78694" y="1143542"/>
            <a:ext cx="4159808" cy="153064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/>
              <a:t>Письмо&gt; </a:t>
            </a:r>
            <a:r>
              <a:rPr lang="ru-RU" sz="1400" dirty="0" err="1"/>
              <a:t>Минобрнауки</a:t>
            </a:r>
            <a:r>
              <a:rPr lang="ru-RU" sz="1400" dirty="0"/>
              <a:t> России от 28.08.2015 N АК-2563/05</a:t>
            </a:r>
            <a:br>
              <a:rPr lang="ru-RU" sz="1400" dirty="0"/>
            </a:br>
            <a:r>
              <a:rPr lang="ru-RU" sz="1400" dirty="0"/>
              <a:t>"О методических рекомендациях"</a:t>
            </a:r>
            <a:br>
              <a:rPr lang="ru-RU" sz="1400" dirty="0"/>
            </a:br>
            <a:r>
              <a:rPr lang="ru-RU" sz="1400" dirty="0"/>
              <a:t>(вместе с "Методическими рекомендациями по организации образовательной деятельности с использованием сетевых форм реализации образовательных программ")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45375" y="3967719"/>
            <a:ext cx="48926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375583" y="4639504"/>
            <a:ext cx="48926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365459" y="5420972"/>
            <a:ext cx="48926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65459" y="6162450"/>
            <a:ext cx="48926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345375" y="3230148"/>
            <a:ext cx="48926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28696" y="3038149"/>
            <a:ext cx="10916940" cy="6120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Договора с предприятиями о прохождении практики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8696" y="3767397"/>
            <a:ext cx="10850438" cy="6120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Договора о проведении практических работ на предприятиях , колледжах , центрах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928695" y="4556269"/>
            <a:ext cx="10850439" cy="6120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Создание на предприятиях ученических участков , учебных классов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928695" y="5294958"/>
            <a:ext cx="10850439" cy="6120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Базовые кафедры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928696" y="6036436"/>
            <a:ext cx="10916940" cy="6120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Система наставничества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68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4" b="16454"/>
          <a:stretch>
            <a:fillRect/>
          </a:stretch>
        </p:blipFill>
        <p:spPr>
          <a:xfrm>
            <a:off x="3337699" y="2861766"/>
            <a:ext cx="8596668" cy="384571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2414" y="1388226"/>
            <a:ext cx="8059189" cy="502167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Заместитель директора ГБПОУ Колледжа  связи № 54 Бозрова И.Г.</a:t>
            </a:r>
            <a:br>
              <a:rPr lang="ru-RU" sz="1800" dirty="0" smtClean="0"/>
            </a:br>
            <a:r>
              <a:rPr lang="en-US" sz="1800" dirty="0" err="1"/>
              <a:t>b</a:t>
            </a:r>
            <a:r>
              <a:rPr lang="en-US" sz="1800" dirty="0" err="1" smtClean="0"/>
              <a:t>ozrova_ig@mail</a:t>
            </a:r>
            <a:r>
              <a:rPr lang="en-US" sz="1800" dirty="0" smtClean="0"/>
              <a:t>/</a:t>
            </a:r>
            <a:r>
              <a:rPr lang="en-US" sz="1800" dirty="0" err="1" smtClean="0"/>
              <a:t>ru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11433" y="426319"/>
            <a:ext cx="6508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35170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Нормативно-правовая база перехода на ТОП-50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764" y="1825625"/>
            <a:ext cx="10855059" cy="4351339"/>
          </a:xfrm>
        </p:spPr>
        <p:txBody>
          <a:bodyPr>
            <a:normAutofit fontScale="32500" lnSpcReduction="20000"/>
          </a:bodyPr>
          <a:lstStyle/>
          <a:p>
            <a:r>
              <a:rPr lang="ru-RU" dirty="0"/>
              <a:t>Федеральный Закон от 29 декабря 2012 г. № 273-ФЗ «Об образовании в Российской Федерации»;</a:t>
            </a:r>
          </a:p>
          <a:p>
            <a:r>
              <a:rPr lang="ru-RU" dirty="0"/>
              <a:t>Указ Президента Российской Федерации от 7 июля 2011 г. № 899 «Об утверждении приоритетных направлений развития науки, технологий и техники в Российской Федерации и перечня критических технологий Российской Федерации»;</a:t>
            </a:r>
          </a:p>
          <a:p>
            <a:r>
              <a:rPr lang="ru-RU" dirty="0"/>
              <a:t>Указ Президента Российской Федерации от 7 мая 2012 г. № 597 «О мероприятиях по реализации государственной социальной политики»;</a:t>
            </a:r>
          </a:p>
          <a:p>
            <a:r>
              <a:rPr lang="ru-RU" dirty="0"/>
              <a:t>Указ Президента Российской Федерации от 7 мая 2012 г. №599 «О мерах по реализации государственной политики в области образования и науки»;</a:t>
            </a:r>
          </a:p>
          <a:p>
            <a:r>
              <a:rPr lang="ru-RU" dirty="0"/>
              <a:t>Перечень поручений по реализации Послания Президента Федеральному Собранию от 4 декабря 2014 г. (от 5 декабря 2014 г. № Пр-2821)</a:t>
            </a:r>
          </a:p>
          <a:p>
            <a:r>
              <a:rPr lang="ru-RU" dirty="0"/>
              <a:t>Распоряжение Правительства Российской Федерации от 9 июля 2014 г. № 1250-р «Об утверждении плана мероприятий по обеспечению повышения производительности труда, создания и модернизации высокопроизводительных рабочих мест»</a:t>
            </a:r>
          </a:p>
          <a:p>
            <a:r>
              <a:rPr lang="ru-RU" dirty="0"/>
              <a:t>Распоряжение Правительства Российской Федерации  от 03.03.2015 N 349-р  «Об утверждении комплекса мер, направленных на совершенствование системы среднего профессионального образования, на 2015 - 2020 годы»</a:t>
            </a:r>
          </a:p>
          <a:p>
            <a:r>
              <a:rPr lang="ru-RU" dirty="0"/>
              <a:t>Распоряжение Правительства Российской Федерации от 5 марта 2015 г. № 366-р «Об утверждении плана мероприятий, направленных на популяризацию рабочих и инженерных профессий»</a:t>
            </a:r>
          </a:p>
          <a:p>
            <a:r>
              <a:rPr lang="ru-RU" dirty="0"/>
              <a:t>Концепция долгосрочного социально-экономического развития Российской Федерации на период до 2020 года (утверждена распоряжением Правительства Российской Федерации от 17 ноября 2008 г. №1662-р);</a:t>
            </a:r>
          </a:p>
          <a:p>
            <a:r>
              <a:rPr lang="ru-RU" dirty="0"/>
              <a:t>Стратегия инновационного развития Российской Федерации на период до 2020 года (распоряжение Правительства Российской Федерации от 8 декабря 2011 г. № 2227-р);</a:t>
            </a:r>
          </a:p>
          <a:p>
            <a:r>
              <a:rPr lang="ru-RU" dirty="0"/>
              <a:t>Стратегия развития информационного общества в Российской Федерации (утверждена Президентом Российской Федерации 7 февраля 2008 г. № Пр-212);</a:t>
            </a:r>
          </a:p>
          <a:p>
            <a:r>
              <a:rPr lang="ru-RU" dirty="0"/>
              <a:t>Постановление Правительства РФ «Об осуществлении мониторинга системы образования» от 5 августа 2013 г. № 662;</a:t>
            </a:r>
          </a:p>
          <a:p>
            <a:r>
              <a:rPr lang="ru-RU" dirty="0"/>
              <a:t>План мероприятий ("дорожная карта") "Изменения в отраслях социальной сферы, направленные на повышение эффективности образования и науки“ (распоряжение Правительства Российской Федерации от 30 декабря 2012 г. № 2620-р);</a:t>
            </a:r>
          </a:p>
          <a:p>
            <a:r>
              <a:rPr lang="ru-RU" dirty="0"/>
              <a:t>Приказ Министерства образования и науки Российской Федерации «Об утверждении Порядка организации и осуществления образовательной деятельности по образовательным программам среднего профессионального образования» от 14 июня 2013 г. № 464</a:t>
            </a:r>
          </a:p>
          <a:p>
            <a:r>
              <a:rPr lang="ru-RU" dirty="0"/>
              <a:t>Стратегия  развития системы подготовки рабочих кадров и формирования прикладных квалификаций в Российской Федерации на период до 2020 года  (одобрена Коллегией </a:t>
            </a:r>
            <a:r>
              <a:rPr lang="ru-RU" dirty="0" err="1"/>
              <a:t>Минобрнауки</a:t>
            </a:r>
            <a:r>
              <a:rPr lang="ru-RU" dirty="0"/>
              <a:t> России (протокол от 18 июля 2013 г. № ПК-5вн</a:t>
            </a:r>
            <a:r>
              <a:rPr lang="ru-RU" dirty="0" smtClean="0"/>
              <a:t>)</a:t>
            </a:r>
          </a:p>
          <a:p>
            <a:pPr lvl="0"/>
            <a:r>
              <a:rPr lang="ru-RU" dirty="0"/>
              <a:t>Приказ Минтруда России No831 от 2 ноября 2015 </a:t>
            </a:r>
            <a:r>
              <a:rPr lang="ru-RU" dirty="0" err="1" smtClean="0"/>
              <a:t>г.Об</a:t>
            </a:r>
            <a:r>
              <a:rPr lang="ru-RU" dirty="0" smtClean="0"/>
              <a:t> </a:t>
            </a:r>
            <a:r>
              <a:rPr lang="ru-RU" dirty="0"/>
              <a:t>утверждении списка 50 наиболее востребованных на рынке труда, новых и перспективных профессий, требующих среднего профессионального </a:t>
            </a:r>
            <a:r>
              <a:rPr lang="ru-RU" dirty="0" smtClean="0"/>
              <a:t>образования</a:t>
            </a:r>
          </a:p>
          <a:p>
            <a:r>
              <a:rPr lang="ru-RU" dirty="0" smtClean="0"/>
              <a:t>ФГОС  по ТОП-50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380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600" b="1" dirty="0"/>
              <a:t>Поручения Президента РФ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1389" y="1900989"/>
            <a:ext cx="10539664" cy="46121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обеспечить</a:t>
            </a:r>
            <a:r>
              <a:rPr lang="ru-RU" sz="1600" b="1" dirty="0"/>
              <a:t> ежегодное повышение квалификации не менее чем пяти тысяч преподавателей </a:t>
            </a:r>
            <a:r>
              <a:rPr lang="ru-RU" sz="1600" dirty="0"/>
              <a:t>учреждений среднего профессионального образования</a:t>
            </a:r>
            <a:r>
              <a:rPr lang="ru-RU" sz="1600" dirty="0" smtClean="0"/>
              <a:t>,</a:t>
            </a:r>
            <a:r>
              <a:rPr lang="en-US" sz="1600" dirty="0" smtClean="0"/>
              <a:t> </a:t>
            </a:r>
            <a:r>
              <a:rPr lang="ru-RU" sz="1600" dirty="0" smtClean="0"/>
              <a:t>в </a:t>
            </a:r>
            <a:r>
              <a:rPr lang="ru-RU" sz="1600" dirty="0"/>
              <a:t>том числе по </a:t>
            </a:r>
            <a:r>
              <a:rPr lang="ru-RU" sz="1600" b="1" dirty="0"/>
              <a:t>50 </a:t>
            </a:r>
            <a:r>
              <a:rPr lang="ru-RU" sz="1600" dirty="0"/>
              <a:t>наиболее востребованным, новым и перспективным профессиям, с </a:t>
            </a:r>
            <a:r>
              <a:rPr lang="ru-RU" sz="1600" b="1" dirty="0"/>
              <a:t>учетом стандартов Worldskills.</a:t>
            </a:r>
          </a:p>
          <a:p>
            <a:pPr marL="0" indent="0">
              <a:buNone/>
            </a:pPr>
            <a:r>
              <a:rPr lang="ru-RU" sz="1600" b="1" dirty="0"/>
              <a:t>внедрить демонстрационный экзамен по стандартам Worldskills </a:t>
            </a:r>
            <a:r>
              <a:rPr lang="ru-RU" sz="1600" b="1" dirty="0" err="1"/>
              <a:t>Russia</a:t>
            </a:r>
            <a:r>
              <a:rPr lang="ru-RU" sz="1600" b="1" dirty="0"/>
              <a:t> </a:t>
            </a:r>
            <a:r>
              <a:rPr lang="ru-RU" sz="1600" dirty="0"/>
              <a:t>в качестве государственной итоговой аттестации по образовательным программам среднего профессионального образования. 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err="1"/>
              <a:t>Минобрнауки</a:t>
            </a:r>
            <a:r>
              <a:rPr lang="ru-RU" sz="1600" dirty="0"/>
              <a:t>, </a:t>
            </a:r>
            <a:r>
              <a:rPr lang="ru-RU" sz="1600" dirty="0" err="1"/>
              <a:t>Минкомсвязи</a:t>
            </a:r>
            <a:r>
              <a:rPr lang="ru-RU" sz="1600" dirty="0"/>
              <a:t>, Минтрансу, Минсельхозу при участии союза Worldskills </a:t>
            </a:r>
            <a:r>
              <a:rPr lang="ru-RU" sz="1600" dirty="0" err="1"/>
              <a:t>Russia</a:t>
            </a:r>
            <a:r>
              <a:rPr lang="ru-RU" sz="1600" dirty="0"/>
              <a:t> </a:t>
            </a:r>
            <a:r>
              <a:rPr lang="ru-RU" sz="1600" b="1" dirty="0"/>
              <a:t>привлечь учащихся подведомственных образовательных организаций к участию в национальных чемпионатах по профессиональному мастерству по стандартам Worldskills,</a:t>
            </a:r>
            <a:r>
              <a:rPr lang="ru-RU" sz="1600" dirty="0"/>
              <a:t> а также </a:t>
            </a:r>
            <a:r>
              <a:rPr lang="ru-RU" sz="1600" b="1" dirty="0"/>
              <a:t>создать в них специализированные центры компетенций, аккредитованные по стандартам Worldskills </a:t>
            </a:r>
            <a:r>
              <a:rPr lang="ru-RU" sz="1600" b="1" dirty="0" err="1"/>
              <a:t>Russia</a:t>
            </a:r>
            <a:r>
              <a:rPr lang="ru-RU" sz="1600" dirty="0"/>
              <a:t>. 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err="1"/>
              <a:t>Минкомсвязи</a:t>
            </a:r>
            <a:r>
              <a:rPr lang="ru-RU" sz="1600" dirty="0"/>
              <a:t>, Минстрою, Минсельхозу, Минэнерго, Минтрансу поручено </a:t>
            </a:r>
            <a:r>
              <a:rPr lang="ru-RU" sz="1600" b="1" dirty="0"/>
              <a:t>организовать проведение ежегодных отраслевых чемпионатов по профессиональному мастерству и обеспечить использование стандартов Worldskills</a:t>
            </a:r>
            <a:r>
              <a:rPr lang="ru-RU" sz="1600" dirty="0"/>
              <a:t> при повышении квалификации рабочих кадров и специалистов, занятых в сфере информационных технологий и связи, строительства, сельского хозяйства, энергетики, транспорта. </a:t>
            </a:r>
            <a:br>
              <a:rPr lang="ru-RU" sz="1600" dirty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74097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393" y="165624"/>
            <a:ext cx="10515600" cy="1325563"/>
          </a:xfrm>
        </p:spPr>
        <p:txBody>
          <a:bodyPr/>
          <a:lstStyle/>
          <a:p>
            <a:r>
              <a:rPr lang="ru-RU" b="1" dirty="0" smtClean="0"/>
              <a:t>Полезные сайты </a:t>
            </a:r>
            <a:endParaRPr lang="ru-RU" b="1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648393" y="1543933"/>
            <a:ext cx="10705430" cy="510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1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2"/>
              </a:rPr>
              <a:t>журнал «Среднее профессиональное образование»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3"/>
              </a:rPr>
              <a:t>приложение к журналу «Среднее профессиональное образование»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4"/>
              </a:rPr>
              <a:t>газета «Вестник среднего профессионального образования»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журнал «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5"/>
              </a:rPr>
              <a:t>Дополнительное профессиональное образование в стране и мире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»;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6"/>
              </a:rPr>
              <a:t>Министерство образования и науки Российской Федерации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Федеральный портал «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7"/>
              </a:rPr>
              <a:t>Российское образование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»;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Федеральный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8"/>
              </a:rPr>
              <a:t>портал проектов нормативных правовых актов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9"/>
              </a:rPr>
              <a:t>Министерство труда и социальной защиты Российской Федерации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10"/>
              </a:rPr>
              <a:t>Национальный совет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 при Президенте Российской Федерации по профессиональным квалификациям;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Российский союз промышленников и предпринимателей;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11"/>
              </a:rPr>
              <a:t>Национальное агентство развития квалификаций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12"/>
              </a:rPr>
              <a:t>Научно-методический центр системы профессиональных квалификаций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 ФГБУ «НИИ ТСС» Минтруда России;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13"/>
              </a:rPr>
              <a:t>Союз руководителей учреждений и подразделений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  дополнительного профессионального образования  и работодателей;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Координационный совет учебно-методических объединений и научно-методических советов высшей школы. Раздел «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14"/>
              </a:rPr>
              <a:t>Взаимодействие с системой СПО, </a:t>
            </a:r>
            <a:r>
              <a:rPr kumimoji="0" lang="ru-RU" altLang="ru-RU" sz="1400" b="1" i="0" u="none" strike="noStrike" cap="none" normalizeH="0" baseline="0" dirty="0" err="1" smtClean="0">
                <a:ln>
                  <a:noFill/>
                </a:ln>
                <a:effectLst/>
                <a:latin typeface="Arial" panose="020B0604020202020204" pitchFamily="34" charset="0"/>
                <a:hlinkClick r:id="rId14"/>
              </a:rPr>
              <a:t>профобучения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14"/>
              </a:rPr>
              <a:t> и ДПО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»;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8"/>
              </a:rPr>
              <a:t>Единый портал раскрытия информации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 о подготовке Федеральными органами исполнительной власти проектов нормативных правовых актов и результатах их общественного обсуждения;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hlinkClick r:id="rId15"/>
              </a:rPr>
              <a:t>Российская газета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 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Центр навыков и компетенций </a:t>
            </a:r>
            <a:r>
              <a:rPr kumimoji="0" lang="ru-RU" altLang="ru-RU" sz="1400" b="1" i="0" u="none" strike="noStrike" cap="none" normalizeH="0" baseline="0" dirty="0" err="1" smtClean="0">
                <a:ln>
                  <a:noFill/>
                </a:ln>
                <a:effectLst/>
                <a:latin typeface="Arial" panose="020B0604020202020204" pitchFamily="34" charset="0"/>
                <a:hlinkClick r:id="rId16"/>
              </a:rPr>
              <a:t>SkillsCenter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Информация о движении </a:t>
            </a:r>
            <a:r>
              <a:rPr kumimoji="0" lang="ru-RU" altLang="ru-RU" sz="1400" b="1" i="0" u="none" strike="noStrike" cap="none" normalizeH="0" baseline="0" dirty="0" err="1" smtClean="0">
                <a:ln>
                  <a:noFill/>
                </a:ln>
                <a:effectLst/>
                <a:latin typeface="Arial" panose="020B0604020202020204" pitchFamily="34" charset="0"/>
                <a:hlinkClick r:id="rId17"/>
              </a:rPr>
              <a:t>WorldSkillsRussia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718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950" y="5261955"/>
            <a:ext cx="9786852" cy="77371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/>
              <a:t>Письма и рекомендации  2017 года 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5010715"/>
              </p:ext>
            </p:extLst>
          </p:nvPr>
        </p:nvGraphicFramePr>
        <p:xfrm>
          <a:off x="423949" y="530226"/>
          <a:ext cx="11679381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9552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/>
              <a:t>Письмо </a:t>
            </a:r>
            <a:r>
              <a:rPr lang="ru-RU" sz="1600" b="1" dirty="0" err="1"/>
              <a:t>Минобрнауки</a:t>
            </a:r>
            <a:r>
              <a:rPr lang="ru-RU" sz="1600" b="1" dirty="0"/>
              <a:t> России от 22.04.2015 N </a:t>
            </a:r>
            <a:r>
              <a:rPr lang="ru-RU" sz="1600" b="1" dirty="0" smtClean="0"/>
              <a:t>06-443"О </a:t>
            </a:r>
            <a:r>
              <a:rPr lang="ru-RU" sz="1600" b="1" dirty="0"/>
              <a:t>направлении Методических рекомендаций"</a:t>
            </a:r>
            <a:br>
              <a:rPr lang="ru-RU" sz="1600" b="1" dirty="0"/>
            </a:br>
            <a:r>
              <a:rPr lang="ru-RU" sz="1600" b="1" dirty="0"/>
              <a:t>(вместе с "Методическими рекомендациями по разработке и реализации адаптированных образовательных программ среднего профессионального образования", утв. </a:t>
            </a:r>
            <a:r>
              <a:rPr lang="ru-RU" sz="1600" b="1" dirty="0" err="1"/>
              <a:t>Минобрнауки</a:t>
            </a:r>
            <a:r>
              <a:rPr lang="ru-RU" sz="1600" b="1" dirty="0"/>
              <a:t> России 20.04.2015 N 06-830вн</a:t>
            </a:r>
            <a:r>
              <a:rPr lang="ru-RU" sz="1600" dirty="0"/>
              <a:t>)</a:t>
            </a:r>
            <a:br>
              <a:rPr lang="ru-RU" sz="1600" dirty="0"/>
            </a:br>
            <a:endParaRPr lang="ru-RU" sz="1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При проектировании АООП необходимо:</a:t>
            </a:r>
          </a:p>
          <a:p>
            <a:r>
              <a:rPr lang="ru-RU" dirty="0"/>
              <a:t>п.1.6 </a:t>
            </a:r>
            <a:r>
              <a:rPr lang="ru-RU" dirty="0" smtClean="0"/>
              <a:t>-предусматривая </a:t>
            </a:r>
            <a:r>
              <a:rPr lang="ru-RU" dirty="0"/>
              <a:t>применение дистанционных </a:t>
            </a:r>
            <a:r>
              <a:rPr lang="ru-RU" dirty="0" smtClean="0"/>
              <a:t>образовательных </a:t>
            </a:r>
            <a:r>
              <a:rPr lang="ru-RU" dirty="0"/>
              <a:t>технологий учитывать возможность </a:t>
            </a:r>
            <a:r>
              <a:rPr lang="ru-RU" dirty="0" smtClean="0"/>
              <a:t>приема-передачи </a:t>
            </a:r>
            <a:r>
              <a:rPr lang="ru-RU" dirty="0"/>
              <a:t>информации в доступных для </a:t>
            </a:r>
            <a:r>
              <a:rPr lang="ru-RU" dirty="0" smtClean="0"/>
              <a:t>инвалидов </a:t>
            </a:r>
            <a:r>
              <a:rPr lang="ru-RU" dirty="0"/>
              <a:t>и лиц с ОВЗ </a:t>
            </a:r>
            <a:r>
              <a:rPr lang="ru-RU" dirty="0" smtClean="0"/>
              <a:t>формах;</a:t>
            </a:r>
            <a:endParaRPr lang="ru-RU" dirty="0"/>
          </a:p>
          <a:p>
            <a:r>
              <a:rPr lang="ru-RU" dirty="0"/>
              <a:t>п.2.6 </a:t>
            </a:r>
            <a:r>
              <a:rPr lang="ru-RU" dirty="0" smtClean="0"/>
              <a:t>-обеспечить </a:t>
            </a:r>
            <a:r>
              <a:rPr lang="ru-RU" dirty="0"/>
              <a:t>включение </a:t>
            </a:r>
            <a:r>
              <a:rPr lang="ru-RU" dirty="0" smtClean="0"/>
              <a:t>адаптационных </a:t>
            </a:r>
            <a:r>
              <a:rPr lang="ru-RU" dirty="0"/>
              <a:t>дисциплин, </a:t>
            </a:r>
            <a:r>
              <a:rPr lang="ru-RU" dirty="0" smtClean="0"/>
              <a:t>обеспечивающих </a:t>
            </a:r>
            <a:r>
              <a:rPr lang="ru-RU" dirty="0"/>
              <a:t>коррекцию нарушений развития и социальную </a:t>
            </a:r>
            <a:r>
              <a:rPr lang="ru-RU" dirty="0" smtClean="0"/>
              <a:t>адаптацию</a:t>
            </a:r>
            <a:r>
              <a:rPr lang="ru-RU" dirty="0"/>
              <a:t>;</a:t>
            </a:r>
          </a:p>
          <a:p>
            <a:r>
              <a:rPr lang="ru-RU" dirty="0"/>
              <a:t>4.3.5 </a:t>
            </a:r>
            <a:r>
              <a:rPr lang="ru-RU" dirty="0" smtClean="0"/>
              <a:t>-обеспечить печатными </a:t>
            </a:r>
            <a:r>
              <a:rPr lang="ru-RU" dirty="0"/>
              <a:t>и (или) электронными </a:t>
            </a:r>
            <a:r>
              <a:rPr lang="ru-RU" dirty="0" smtClean="0"/>
              <a:t>образовательными </a:t>
            </a:r>
            <a:r>
              <a:rPr lang="ru-RU" dirty="0"/>
              <a:t>ресурсами, адаптированными к ограничениям </a:t>
            </a:r>
            <a:r>
              <a:rPr lang="ru-RU" dirty="0" smtClean="0"/>
              <a:t>их </a:t>
            </a:r>
            <a:r>
              <a:rPr lang="ru-RU" dirty="0"/>
              <a:t>здоровья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118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Реализация программ среднего общего образования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FDAF-C95B-451E-8A0A-D1058ADEAF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737" y="1741705"/>
            <a:ext cx="7967789" cy="497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96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7238" y="4983163"/>
            <a:ext cx="8183562" cy="105251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/>
              <a:t>Первоочередные шаги  ТОП-50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3665329"/>
              </p:ext>
            </p:extLst>
          </p:nvPr>
        </p:nvGraphicFramePr>
        <p:xfrm>
          <a:off x="590204" y="530226"/>
          <a:ext cx="10773294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1772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5346" y="265488"/>
            <a:ext cx="9653847" cy="8636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локальные акты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6506860"/>
              </p:ext>
            </p:extLst>
          </p:nvPr>
        </p:nvGraphicFramePr>
        <p:xfrm>
          <a:off x="444439" y="962844"/>
          <a:ext cx="11175660" cy="5533686"/>
        </p:xfrm>
        <a:graphic>
          <a:graphicData uri="http://schemas.openxmlformats.org/drawingml/2006/table">
            <a:tbl>
              <a:tblPr/>
              <a:tblGrid>
                <a:gridCol w="3540803"/>
                <a:gridCol w="7634857"/>
              </a:tblGrid>
              <a:tr h="69783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Локальный акт 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285750" indent="-28575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Дополнения 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Образовательный процесс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Описание реализации (модульное построение , реализация практик , сетевые формы и т.д.)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Деление на группы /подгруппы – 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12-8-6- и т.д. 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их оплата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наличии лиц с ОВЗ особенности реализации 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Поточные занятия и их 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оплата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практик (концентрированно, рассредоточено 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Организация проведения практических работ по ПМ (места , подгруппы , и т.д.)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1277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Положение об организации и проведении ГИА обучающихся по Федеральным государственным образовательным стандартам среднего профессионального образования отделения по подготовке специалистов среднего звена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соответствия результатов освоения студентами образовательных программ требованиям ФГОС, готовности    и способности решать профессиональные задачи в соответствии с требованиями работодателей и со стандартами движения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WorldSkills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Прописать компетенции выносимые на демонстрационный экзамен </a:t>
                      </a: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Включаем пункт о проведении обязательного государственного  экзамена в форме демонстрационного по стандартам </a:t>
                      </a:r>
                      <a:r>
                        <a:rPr lang="en-US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WSR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 Во ФГОС 3+ требования нет !!!!!)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Ознакомить студентов за 6 месяцев</a:t>
                      </a: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Особенности проведения 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ГИА для 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лиц с ОВЗ 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351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Положение об организации внеаудиторной самостоятельной работы обучающихся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88900" indent="-889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Виды, нормирование, формы отчетности, фиксация в журналах для оплаты преподавателям (если предусмотрено)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86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Положение о формах, периодичности и порядке проведения  текущего контроля успеваемости и промежуточной аттестации обучающихся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, формы , нормирование ( для оплаты) , отчетность ( аттестационные листы, протоколы, сертификаты, удостоверение о присвоении рабочей профессий ) 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705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27323</TotalTime>
  <Words>1238</Words>
  <Application>Microsoft Office PowerPoint</Application>
  <PresentationFormat>Широкоэкранный</PresentationFormat>
  <Paragraphs>172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17</vt:i4>
      </vt:variant>
    </vt:vector>
  </HeadingPairs>
  <TitlesOfParts>
    <vt:vector size="28" baseType="lpstr">
      <vt:lpstr>Arial</vt:lpstr>
      <vt:lpstr>Calibri</vt:lpstr>
      <vt:lpstr>Calibri Light</vt:lpstr>
      <vt:lpstr>Palatino Linotype</vt:lpstr>
      <vt:lpstr>Times New Roman</vt:lpstr>
      <vt:lpstr>Wingdings</vt:lpstr>
      <vt:lpstr>1_Тема Office</vt:lpstr>
      <vt:lpstr>3_Тема Office</vt:lpstr>
      <vt:lpstr>4_Тема Office</vt:lpstr>
      <vt:lpstr>5_Тема Office</vt:lpstr>
      <vt:lpstr>7_Тема Office</vt:lpstr>
      <vt:lpstr>Реализация образовательных программ в условиях изменения нормативно-правового поля среднего профессионального образования </vt:lpstr>
      <vt:lpstr>Нормативно-правовая база перехода на ТОП-50 </vt:lpstr>
      <vt:lpstr>Поручения Президента РФ</vt:lpstr>
      <vt:lpstr>Полезные сайты </vt:lpstr>
      <vt:lpstr>Письма и рекомендации  2017 года </vt:lpstr>
      <vt:lpstr>Письмо Минобрнауки России от 22.04.2015 N 06-443"О направлении Методических рекомендаций" (вместе с "Методическими рекомендациями по разработке и реализации адаптированных образовательных программ среднего профессионального образования", утв. Минобрнауки России 20.04.2015 N 06-830вн) </vt:lpstr>
      <vt:lpstr>Реализация программ среднего общего образования </vt:lpstr>
      <vt:lpstr>Первоочередные шаги  ТОП-50</vt:lpstr>
      <vt:lpstr>Внесение изменений в локальные акты  </vt:lpstr>
      <vt:lpstr>Презентация PowerPoint</vt:lpstr>
      <vt:lpstr>Презентация PowerPoint</vt:lpstr>
      <vt:lpstr>Презентация PowerPoint</vt:lpstr>
      <vt:lpstr>Материально-техническое обеспечение введения ФГОС ПО ТОП-50</vt:lpstr>
      <vt:lpstr>Схема построения учебного процесса </vt:lpstr>
      <vt:lpstr>Проблемно-целевое методическое объединение (по виду ПД, междисциплинарное )</vt:lpstr>
      <vt:lpstr>Дуальное обучение </vt:lpstr>
      <vt:lpstr>Заместитель директора ГБПОУ Колледжа  связи № 54 Бозрова И.Г. bozrova_ig@mail/ru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Ирина</cp:lastModifiedBy>
  <cp:revision>394</cp:revision>
  <cp:lastPrinted>2017-05-26T05:58:08Z</cp:lastPrinted>
  <dcterms:created xsi:type="dcterms:W3CDTF">2015-08-25T07:26:16Z</dcterms:created>
  <dcterms:modified xsi:type="dcterms:W3CDTF">2017-08-21T05:23:27Z</dcterms:modified>
</cp:coreProperties>
</file>